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8"/>
  </p:notesMasterIdLst>
  <p:handoutMasterIdLst>
    <p:handoutMasterId r:id="rId19"/>
  </p:handoutMasterIdLst>
  <p:sldIdLst>
    <p:sldId id="296" r:id="rId2"/>
    <p:sldId id="269" r:id="rId3"/>
    <p:sldId id="270" r:id="rId4"/>
    <p:sldId id="271" r:id="rId5"/>
    <p:sldId id="273" r:id="rId6"/>
    <p:sldId id="274" r:id="rId7"/>
    <p:sldId id="275" r:id="rId8"/>
    <p:sldId id="277" r:id="rId9"/>
    <p:sldId id="294" r:id="rId10"/>
    <p:sldId id="265" r:id="rId11"/>
    <p:sldId id="266" r:id="rId12"/>
    <p:sldId id="267" r:id="rId13"/>
    <p:sldId id="287" r:id="rId14"/>
    <p:sldId id="288" r:id="rId15"/>
    <p:sldId id="295" r:id="rId16"/>
    <p:sldId id="293" r:id="rId17"/>
  </p:sldIdLst>
  <p:sldSz cx="9144000" cy="6858000" type="screen4x3"/>
  <p:notesSz cx="7023100" cy="9309100"/>
  <p:defaultTextStyle>
    <a:defPPr>
      <a:defRPr lang="en-US"/>
    </a:defPPr>
    <a:lvl1pPr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2667B40-F33A-46DC-AD4C-1A33809C2C41}"/>
              </a:ext>
            </a:extLst>
          </p:cNvPr>
          <p:cNvSpPr>
            <a:spLocks noGrp="1" noChangeArrowheads="1"/>
          </p:cNvSpPr>
          <p:nvPr>
            <p:ph type="hdr" sz="quarter"/>
          </p:nvPr>
        </p:nvSpPr>
        <p:spPr bwMode="auto">
          <a:xfrm>
            <a:off x="0" y="0"/>
            <a:ext cx="3043238" cy="465138"/>
          </a:xfrm>
          <a:prstGeom prst="rect">
            <a:avLst/>
          </a:prstGeom>
          <a:noFill/>
          <a:ln>
            <a:noFill/>
          </a:ln>
          <a:effectLst/>
        </p:spPr>
        <p:txBody>
          <a:bodyPr vert="horz" wrap="square" lIns="93324" tIns="46662" rIns="93324" bIns="46662"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35843" name="Rectangle 3">
            <a:extLst>
              <a:ext uri="{FF2B5EF4-FFF2-40B4-BE49-F238E27FC236}">
                <a16:creationId xmlns:a16="http://schemas.microsoft.com/office/drawing/2014/main" id="{425E048A-ED7B-4D27-BC4A-565FB9D53214}"/>
              </a:ext>
            </a:extLst>
          </p:cNvPr>
          <p:cNvSpPr>
            <a:spLocks noGrp="1" noChangeArrowheads="1"/>
          </p:cNvSpPr>
          <p:nvPr>
            <p:ph type="dt" sz="quarter" idx="1"/>
          </p:nvPr>
        </p:nvSpPr>
        <p:spPr bwMode="auto">
          <a:xfrm>
            <a:off x="3978275" y="0"/>
            <a:ext cx="3043238" cy="465138"/>
          </a:xfrm>
          <a:prstGeom prst="rect">
            <a:avLst/>
          </a:prstGeom>
          <a:noFill/>
          <a:ln>
            <a:noFill/>
          </a:ln>
          <a:effectLst/>
        </p:spPr>
        <p:txBody>
          <a:bodyPr vert="horz" wrap="square" lIns="93324" tIns="46662" rIns="93324" bIns="46662"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35844" name="Rectangle 4">
            <a:extLst>
              <a:ext uri="{FF2B5EF4-FFF2-40B4-BE49-F238E27FC236}">
                <a16:creationId xmlns:a16="http://schemas.microsoft.com/office/drawing/2014/main" id="{1D2BD470-E390-40BB-B8F2-7D867B9947B9}"/>
              </a:ext>
            </a:extLst>
          </p:cNvPr>
          <p:cNvSpPr>
            <a:spLocks noGrp="1" noChangeArrowheads="1"/>
          </p:cNvSpPr>
          <p:nvPr>
            <p:ph type="ftr" sz="quarter" idx="2"/>
          </p:nvPr>
        </p:nvSpPr>
        <p:spPr bwMode="auto">
          <a:xfrm>
            <a:off x="0" y="8842375"/>
            <a:ext cx="3043238" cy="465138"/>
          </a:xfrm>
          <a:prstGeom prst="rect">
            <a:avLst/>
          </a:prstGeom>
          <a:noFill/>
          <a:ln>
            <a:noFill/>
          </a:ln>
          <a:effectLst/>
        </p:spPr>
        <p:txBody>
          <a:bodyPr vert="horz" wrap="square" lIns="93324" tIns="46662" rIns="93324" bIns="46662"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35845" name="Rectangle 5">
            <a:extLst>
              <a:ext uri="{FF2B5EF4-FFF2-40B4-BE49-F238E27FC236}">
                <a16:creationId xmlns:a16="http://schemas.microsoft.com/office/drawing/2014/main" id="{DBA1B3A6-AF1B-4DAC-A235-7322905CD683}"/>
              </a:ext>
            </a:extLst>
          </p:cNvPr>
          <p:cNvSpPr>
            <a:spLocks noGrp="1" noChangeArrowheads="1"/>
          </p:cNvSpPr>
          <p:nvPr>
            <p:ph type="sldNum" sz="quarter" idx="3"/>
          </p:nvPr>
        </p:nvSpPr>
        <p:spPr bwMode="auto">
          <a:xfrm>
            <a:off x="3978275" y="8842375"/>
            <a:ext cx="3043238" cy="465138"/>
          </a:xfrm>
          <a:prstGeom prst="rect">
            <a:avLst/>
          </a:prstGeom>
          <a:noFill/>
          <a:ln>
            <a:noFill/>
          </a:ln>
          <a:effectLst/>
        </p:spPr>
        <p:txBody>
          <a:bodyPr vert="horz" wrap="square" lIns="93324" tIns="46662" rIns="93324" bIns="46662"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B564F9A9-E4BD-4846-A5E6-A7774AF31AE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EA2A00-8AAD-40B0-BEF8-E9EC7B36C41A}"/>
              </a:ext>
            </a:extLst>
          </p:cNvPr>
          <p:cNvSpPr>
            <a:spLocks noGrp="1"/>
          </p:cNvSpPr>
          <p:nvPr>
            <p:ph type="hdr" sz="quarter"/>
          </p:nvPr>
        </p:nvSpPr>
        <p:spPr>
          <a:xfrm>
            <a:off x="0" y="0"/>
            <a:ext cx="3043238" cy="466725"/>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5D81D93-D791-4CD7-9F95-5664FCF7E2FA}"/>
              </a:ext>
            </a:extLst>
          </p:cNvPr>
          <p:cNvSpPr>
            <a:spLocks noGrp="1"/>
          </p:cNvSpPr>
          <p:nvPr>
            <p:ph type="dt" idx="1"/>
          </p:nvPr>
        </p:nvSpPr>
        <p:spPr>
          <a:xfrm>
            <a:off x="3978275" y="0"/>
            <a:ext cx="3043238" cy="466725"/>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2EEA36E8-E84B-4716-8787-158DE3F725A1}" type="datetimeFigureOut">
              <a:rPr lang="en-US"/>
              <a:pPr>
                <a:defRPr/>
              </a:pPr>
              <a:t>2/7/2020</a:t>
            </a:fld>
            <a:endParaRPr lang="en-US" dirty="0"/>
          </a:p>
        </p:txBody>
      </p:sp>
      <p:sp>
        <p:nvSpPr>
          <p:cNvPr id="4" name="Slide Image Placeholder 3">
            <a:extLst>
              <a:ext uri="{FF2B5EF4-FFF2-40B4-BE49-F238E27FC236}">
                <a16:creationId xmlns:a16="http://schemas.microsoft.com/office/drawing/2014/main" id="{E5C6695D-DDD7-4B79-BD46-911589043618}"/>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a:extLst>
              <a:ext uri="{FF2B5EF4-FFF2-40B4-BE49-F238E27FC236}">
                <a16:creationId xmlns:a16="http://schemas.microsoft.com/office/drawing/2014/main" id="{BC2C2097-794A-4E18-AF38-70339D3ABA92}"/>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DF5A128-6D17-493B-B6F9-68C9F0A38317}"/>
              </a:ext>
            </a:extLst>
          </p:cNvPr>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E777649-B1CC-432E-BC8B-7761576153AB}"/>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F06A45AD-E723-4940-9E26-8FB4574C3BF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51B98C0-C9BE-47AF-9713-E4802308D8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6026F25B-A93F-4C4C-AC95-754168A143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65270DD-96E0-4249-9A51-0694B89D228A}"/>
              </a:ext>
            </a:extLst>
          </p:cNvPr>
          <p:cNvSpPr>
            <a:spLocks noGrp="1"/>
          </p:cNvSpPr>
          <p:nvPr>
            <p:ph type="sldNum" sz="quarter" idx="5"/>
          </p:nvPr>
        </p:nvSpPr>
        <p:spPr/>
        <p:txBody>
          <a:bodyPr/>
          <a:lstStyle/>
          <a:p>
            <a:pPr>
              <a:defRPr/>
            </a:pPr>
            <a:fld id="{A542D9EE-AA52-47FE-AC46-718B8879A88D}" type="slidenum">
              <a:rPr lang="en-US" smtClean="0"/>
              <a:pPr>
                <a:defRPr/>
              </a:pPr>
              <a:t>1</a:t>
            </a:fld>
            <a:endParaRPr lang="en-US" dirty="0"/>
          </a:p>
        </p:txBody>
      </p:sp>
    </p:spTree>
    <p:extLst>
      <p:ext uri="{BB962C8B-B14F-4D97-AF65-F5344CB8AC3E}">
        <p14:creationId xmlns:p14="http://schemas.microsoft.com/office/powerpoint/2010/main" val="109759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EAEBB1B-AB68-4515-B723-C7381A086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588DFE1C-9CEC-493E-BF6D-20E405A8D3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5AAEB71-3267-4D0F-91FC-F3E79D702792}"/>
              </a:ext>
            </a:extLst>
          </p:cNvPr>
          <p:cNvSpPr>
            <a:spLocks noGrp="1"/>
          </p:cNvSpPr>
          <p:nvPr>
            <p:ph type="sldNum" sz="quarter" idx="5"/>
          </p:nvPr>
        </p:nvSpPr>
        <p:spPr/>
        <p:txBody>
          <a:bodyPr/>
          <a:lstStyle/>
          <a:p>
            <a:pPr>
              <a:defRPr/>
            </a:pPr>
            <a:fld id="{16E89665-13B7-42E7-AB17-C30D4BA2D69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8878D70-85D2-4FB6-9B07-A370093DE1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D64B69D-79D4-4797-90E0-AD1BE298EF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F81D5AB-6A7D-48CE-AA74-386EFF77E6B0}"/>
              </a:ext>
            </a:extLst>
          </p:cNvPr>
          <p:cNvSpPr>
            <a:spLocks noGrp="1"/>
          </p:cNvSpPr>
          <p:nvPr>
            <p:ph type="sldNum" sz="quarter" idx="5"/>
          </p:nvPr>
        </p:nvSpPr>
        <p:spPr/>
        <p:txBody>
          <a:bodyPr/>
          <a:lstStyle/>
          <a:p>
            <a:pPr>
              <a:defRPr/>
            </a:pPr>
            <a:fld id="{1527D5E0-D224-4C17-B076-0FCE31719F47}"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88A1A25-ED49-46E6-81C8-D970EC6524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7DA55FA-1D98-41FA-8ED3-282512A9A9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278FDC4-C64C-4F33-8128-DC87AE8BBA34}"/>
              </a:ext>
            </a:extLst>
          </p:cNvPr>
          <p:cNvSpPr>
            <a:spLocks noGrp="1"/>
          </p:cNvSpPr>
          <p:nvPr>
            <p:ph type="sldNum" sz="quarter" idx="5"/>
          </p:nvPr>
        </p:nvSpPr>
        <p:spPr/>
        <p:txBody>
          <a:bodyPr/>
          <a:lstStyle/>
          <a:p>
            <a:pPr>
              <a:defRPr/>
            </a:pPr>
            <a:fld id="{0007F771-BE0C-45E1-9130-8D680EBC567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DC1DEE34-BB0B-4347-8487-3F523AD3BE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C72A2AE5-F95B-48FC-929B-8E030A5A09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02B647A2-C06D-4143-99E7-43F285D1B854}"/>
              </a:ext>
            </a:extLst>
          </p:cNvPr>
          <p:cNvSpPr>
            <a:spLocks noGrp="1"/>
          </p:cNvSpPr>
          <p:nvPr>
            <p:ph type="sldNum" sz="quarter" idx="5"/>
          </p:nvPr>
        </p:nvSpPr>
        <p:spPr/>
        <p:txBody>
          <a:bodyPr/>
          <a:lstStyle/>
          <a:p>
            <a:pPr>
              <a:defRPr/>
            </a:pPr>
            <a:fld id="{5A9FC53D-D474-41A0-BB1A-1100C4C4537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A7206AE8-4CE4-4675-8E96-89D7B28BA0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AF8B3F2A-9B83-4215-8C5D-4EB201B55F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a:p>
            <a:pPr eaLnBrk="1" hangingPunct="1"/>
            <a:endParaRPr lang="en-US" altLang="en-US" dirty="0"/>
          </a:p>
          <a:p>
            <a:pPr eaLnBrk="1" hangingPunct="1"/>
            <a:endParaRPr lang="en-US" altLang="en-US" dirty="0"/>
          </a:p>
        </p:txBody>
      </p:sp>
      <p:sp>
        <p:nvSpPr>
          <p:cNvPr id="4" name="Slide Number Placeholder 3">
            <a:extLst>
              <a:ext uri="{FF2B5EF4-FFF2-40B4-BE49-F238E27FC236}">
                <a16:creationId xmlns:a16="http://schemas.microsoft.com/office/drawing/2014/main" id="{8AB9FDEA-684E-4B5C-8844-CFE39271E937}"/>
              </a:ext>
            </a:extLst>
          </p:cNvPr>
          <p:cNvSpPr>
            <a:spLocks noGrp="1"/>
          </p:cNvSpPr>
          <p:nvPr>
            <p:ph type="sldNum" sz="quarter" idx="5"/>
          </p:nvPr>
        </p:nvSpPr>
        <p:spPr/>
        <p:txBody>
          <a:bodyPr/>
          <a:lstStyle/>
          <a:p>
            <a:pPr>
              <a:defRPr/>
            </a:pPr>
            <a:fld id="{3BB2E2FE-E368-4A80-B36A-205271473C49}"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BEDDFE1C-C01B-4C5B-A327-3756258D70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16B7F9AA-8FDD-4A5A-A59F-E2E0A22605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Let's talk a bit about reality. </a:t>
            </a:r>
          </a:p>
          <a:p>
            <a:pPr eaLnBrk="1" hangingPunct="1"/>
            <a:r>
              <a:rPr lang="en-US" altLang="en-US" dirty="0"/>
              <a:t>No one likes bring up certain subjects, but we need to have a basic understanding.</a:t>
            </a:r>
          </a:p>
          <a:p>
            <a:pPr eaLnBrk="1" hangingPunct="1"/>
            <a:r>
              <a:rPr lang="en-US" altLang="en-US" dirty="0"/>
              <a:t>(Read and discuss the slide)</a:t>
            </a:r>
          </a:p>
          <a:p>
            <a:pPr eaLnBrk="1" hangingPunct="1"/>
            <a:endParaRPr lang="en-US" altLang="en-US" dirty="0"/>
          </a:p>
        </p:txBody>
      </p:sp>
      <p:sp>
        <p:nvSpPr>
          <p:cNvPr id="4" name="Slide Number Placeholder 3">
            <a:extLst>
              <a:ext uri="{FF2B5EF4-FFF2-40B4-BE49-F238E27FC236}">
                <a16:creationId xmlns:a16="http://schemas.microsoft.com/office/drawing/2014/main" id="{C63E98B1-7407-45EF-8E30-937C93F6E242}"/>
              </a:ext>
            </a:extLst>
          </p:cNvPr>
          <p:cNvSpPr>
            <a:spLocks noGrp="1"/>
          </p:cNvSpPr>
          <p:nvPr>
            <p:ph type="sldNum" sz="quarter" idx="5"/>
          </p:nvPr>
        </p:nvSpPr>
        <p:spPr/>
        <p:txBody>
          <a:bodyPr/>
          <a:lstStyle/>
          <a:p>
            <a:pPr>
              <a:defRPr/>
            </a:pPr>
            <a:fld id="{168E8FA9-0743-4E71-A7D5-07ED7A9425B8}"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BA63C1B0-024D-4B37-8827-163DCC5334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E14698D1-246B-4352-A62A-B7DA3776F5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47D8CAAC-E58A-4B60-8868-013E155AFE0A}"/>
              </a:ext>
            </a:extLst>
          </p:cNvPr>
          <p:cNvSpPr>
            <a:spLocks noGrp="1"/>
          </p:cNvSpPr>
          <p:nvPr>
            <p:ph type="sldNum" sz="quarter" idx="5"/>
          </p:nvPr>
        </p:nvSpPr>
        <p:spPr/>
        <p:txBody>
          <a:bodyPr/>
          <a:lstStyle/>
          <a:p>
            <a:pPr>
              <a:defRPr/>
            </a:pPr>
            <a:fld id="{0F540D5E-FE7F-4DEB-BE0C-718460F9FD9C}"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2DC8EBC-39EB-4BB4-81C1-93727F0A55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C1614DD-C951-474A-BBD2-AE5E8BB2E2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8318491-5111-4318-A273-A5C44B696251}"/>
              </a:ext>
            </a:extLst>
          </p:cNvPr>
          <p:cNvSpPr>
            <a:spLocks noGrp="1"/>
          </p:cNvSpPr>
          <p:nvPr>
            <p:ph type="sldNum" sz="quarter" idx="5"/>
          </p:nvPr>
        </p:nvSpPr>
        <p:spPr/>
        <p:txBody>
          <a:bodyPr/>
          <a:lstStyle/>
          <a:p>
            <a:pPr>
              <a:defRPr/>
            </a:pPr>
            <a:fld id="{7FC7BE98-210B-464F-8CE7-16915EDB46A8}"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DCB0A53-7E36-4C6C-8089-CBEF68D18A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28BD20C-622B-47D9-B02D-896E32F4CC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Standard work should always be maintained. Without the base foundation of standardized work, there is no place from which to start for improvement. </a:t>
            </a:r>
          </a:p>
          <a:p>
            <a:pPr eaLnBrk="1" hangingPunct="1">
              <a:spcBef>
                <a:spcPct val="0"/>
              </a:spcBef>
            </a:pPr>
            <a:r>
              <a:rPr lang="en-US" altLang="en-US" dirty="0"/>
              <a:t>Standard work focuses on the Associate, not the equipment or materials. </a:t>
            </a:r>
          </a:p>
          <a:p>
            <a:pPr eaLnBrk="1" hangingPunct="1">
              <a:spcBef>
                <a:spcPct val="0"/>
              </a:spcBef>
            </a:pPr>
            <a:r>
              <a:rPr lang="en-US" altLang="en-US" dirty="0"/>
              <a:t>By standardizing and stabilizing work, safety, quality and cost is improved by removing the human variation from the process.</a:t>
            </a:r>
          </a:p>
          <a:p>
            <a:pPr eaLnBrk="1" hangingPunct="1">
              <a:spcBef>
                <a:spcPct val="0"/>
              </a:spcBef>
            </a:pPr>
            <a:r>
              <a:rPr lang="en-US" altLang="en-US" dirty="0"/>
              <a:t>In other words, we are all going to do the same thing. We remove the – lets call it the Frank Sinatra syndrome: “I did it my why” by standardizing, we remove this part of the human element. </a:t>
            </a:r>
          </a:p>
        </p:txBody>
      </p:sp>
      <p:sp>
        <p:nvSpPr>
          <p:cNvPr id="22532" name="Slide Number Placeholder 3">
            <a:extLst>
              <a:ext uri="{FF2B5EF4-FFF2-40B4-BE49-F238E27FC236}">
                <a16:creationId xmlns:a16="http://schemas.microsoft.com/office/drawing/2014/main" id="{C2D4A4C4-CD82-4C2A-BCEE-0398ACEAB0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57238" indent="-290513">
              <a:defRPr>
                <a:solidFill>
                  <a:schemeClr val="tx1"/>
                </a:solidFill>
                <a:latin typeface="Garamond" panose="02020404030301010803" pitchFamily="18" charset="0"/>
              </a:defRPr>
            </a:lvl2pPr>
            <a:lvl3pPr marL="1165225" indent="-231775">
              <a:defRPr>
                <a:solidFill>
                  <a:schemeClr val="tx1"/>
                </a:solidFill>
                <a:latin typeface="Garamond" panose="02020404030301010803" pitchFamily="18" charset="0"/>
              </a:defRPr>
            </a:lvl3pPr>
            <a:lvl4pPr marL="1631950" indent="-231775">
              <a:defRPr>
                <a:solidFill>
                  <a:schemeClr val="tx1"/>
                </a:solidFill>
                <a:latin typeface="Garamond" panose="02020404030301010803" pitchFamily="18" charset="0"/>
              </a:defRPr>
            </a:lvl4pPr>
            <a:lvl5pPr marL="2098675" indent="-231775">
              <a:defRPr>
                <a:solidFill>
                  <a:schemeClr val="tx1"/>
                </a:solidFill>
                <a:latin typeface="Garamond" panose="02020404030301010803" pitchFamily="18" charset="0"/>
              </a:defRPr>
            </a:lvl5pPr>
            <a:lvl6pPr marL="2555875" indent="-231775" defTabSz="457200" eaLnBrk="0" fontAlgn="base" hangingPunct="0">
              <a:spcBef>
                <a:spcPct val="0"/>
              </a:spcBef>
              <a:spcAft>
                <a:spcPct val="0"/>
              </a:spcAft>
              <a:defRPr>
                <a:solidFill>
                  <a:schemeClr val="tx1"/>
                </a:solidFill>
                <a:latin typeface="Garamond" panose="02020404030301010803" pitchFamily="18" charset="0"/>
              </a:defRPr>
            </a:lvl6pPr>
            <a:lvl7pPr marL="3013075" indent="-231775" defTabSz="457200" eaLnBrk="0" fontAlgn="base" hangingPunct="0">
              <a:spcBef>
                <a:spcPct val="0"/>
              </a:spcBef>
              <a:spcAft>
                <a:spcPct val="0"/>
              </a:spcAft>
              <a:defRPr>
                <a:solidFill>
                  <a:schemeClr val="tx1"/>
                </a:solidFill>
                <a:latin typeface="Garamond" panose="02020404030301010803" pitchFamily="18" charset="0"/>
              </a:defRPr>
            </a:lvl7pPr>
            <a:lvl8pPr marL="3470275" indent="-231775" defTabSz="457200" eaLnBrk="0" fontAlgn="base" hangingPunct="0">
              <a:spcBef>
                <a:spcPct val="0"/>
              </a:spcBef>
              <a:spcAft>
                <a:spcPct val="0"/>
              </a:spcAft>
              <a:defRPr>
                <a:solidFill>
                  <a:schemeClr val="tx1"/>
                </a:solidFill>
                <a:latin typeface="Garamond" panose="02020404030301010803" pitchFamily="18" charset="0"/>
              </a:defRPr>
            </a:lvl8pPr>
            <a:lvl9pPr marL="3927475" indent="-231775" defTabSz="4572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B418CFF7-3BEA-4AAE-B248-B70D6A8DC6E6}"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C2C44E7-D386-43D9-A31E-6A8AEC3BF6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3CC3B27-AD0A-4E38-BDEF-F89194E3EA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7899608-1DDD-4673-BB77-5F6AD2C55FE4}"/>
              </a:ext>
            </a:extLst>
          </p:cNvPr>
          <p:cNvSpPr>
            <a:spLocks noGrp="1"/>
          </p:cNvSpPr>
          <p:nvPr>
            <p:ph type="sldNum" sz="quarter" idx="5"/>
          </p:nvPr>
        </p:nvSpPr>
        <p:spPr/>
        <p:txBody>
          <a:bodyPr/>
          <a:lstStyle/>
          <a:p>
            <a:pPr>
              <a:defRPr/>
            </a:pPr>
            <a:fld id="{EA44C4B0-0FB4-4F27-AE7A-60D6305921BB}"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93F8EE3-A8AA-4B03-A731-A45D6DB3EF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B148176-67C1-4ABF-8029-670CB3F14F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AD3F6D0C-650E-43B3-ADE6-1D97ED3395F0}"/>
              </a:ext>
            </a:extLst>
          </p:cNvPr>
          <p:cNvSpPr>
            <a:spLocks noGrp="1"/>
          </p:cNvSpPr>
          <p:nvPr>
            <p:ph type="sldNum" sz="quarter" idx="5"/>
          </p:nvPr>
        </p:nvSpPr>
        <p:spPr/>
        <p:txBody>
          <a:bodyPr/>
          <a:lstStyle/>
          <a:p>
            <a:pPr>
              <a:defRPr/>
            </a:pPr>
            <a:fld id="{C09F36D4-FD72-476E-ABF2-644009B82AB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EF2D30C-9890-4CAE-AEE6-09033A584A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B623F40-647B-434D-B535-F1B59C1389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B6BB0C70-1619-48E4-9E5D-4B936899BA6B}"/>
              </a:ext>
            </a:extLst>
          </p:cNvPr>
          <p:cNvSpPr>
            <a:spLocks noGrp="1"/>
          </p:cNvSpPr>
          <p:nvPr>
            <p:ph type="sldNum" sz="quarter" idx="5"/>
          </p:nvPr>
        </p:nvSpPr>
        <p:spPr/>
        <p:txBody>
          <a:bodyPr/>
          <a:lstStyle/>
          <a:p>
            <a:pPr>
              <a:defRPr/>
            </a:pPr>
            <a:fld id="{697C801A-4E01-40D6-A68E-4D0B0C058F57}"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27EDB0F-77F0-4063-8449-5EAD057422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3CCE383-E9AD-40FC-8480-9F775AFB63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3D4CA99-B80B-4571-806A-A66F848EF77D}"/>
              </a:ext>
            </a:extLst>
          </p:cNvPr>
          <p:cNvSpPr>
            <a:spLocks noGrp="1"/>
          </p:cNvSpPr>
          <p:nvPr>
            <p:ph type="sldNum" sz="quarter" idx="5"/>
          </p:nvPr>
        </p:nvSpPr>
        <p:spPr/>
        <p:txBody>
          <a:bodyPr/>
          <a:lstStyle/>
          <a:p>
            <a:pPr>
              <a:defRPr/>
            </a:pPr>
            <a:fld id="{F4B41ACD-076B-4495-BF79-D247D33EEDB5}"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6CF57CA-C121-45FB-AF5D-2990F94136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AA9ACF0-F415-4774-A4A3-C17EDB737F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D9E5826-CCDE-4C6A-A37A-97BDCBE568E3}"/>
              </a:ext>
            </a:extLst>
          </p:cNvPr>
          <p:cNvSpPr>
            <a:spLocks noGrp="1"/>
          </p:cNvSpPr>
          <p:nvPr>
            <p:ph type="sldNum" sz="quarter" idx="5"/>
          </p:nvPr>
        </p:nvSpPr>
        <p:spPr/>
        <p:txBody>
          <a:bodyPr/>
          <a:lstStyle/>
          <a:p>
            <a:pPr>
              <a:defRPr/>
            </a:pPr>
            <a:fld id="{59F8417D-3E24-42BB-B4F8-F94E8DB2A8B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51B98C0-C9BE-47AF-9713-E4802308D8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6026F25B-A93F-4C4C-AC95-754168A143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65270DD-96E0-4249-9A51-0694B89D228A}"/>
              </a:ext>
            </a:extLst>
          </p:cNvPr>
          <p:cNvSpPr>
            <a:spLocks noGrp="1"/>
          </p:cNvSpPr>
          <p:nvPr>
            <p:ph type="sldNum" sz="quarter" idx="5"/>
          </p:nvPr>
        </p:nvSpPr>
        <p:spPr/>
        <p:txBody>
          <a:bodyPr/>
          <a:lstStyle/>
          <a:p>
            <a:pPr>
              <a:defRPr/>
            </a:pPr>
            <a:fld id="{A542D9EE-AA52-47FE-AC46-718B8879A88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43278B01-B19E-4634-A110-1FFE3CDAE530}"/>
              </a:ext>
            </a:extLst>
          </p:cNvPr>
          <p:cNvGrpSpPr>
            <a:grpSpLocks/>
          </p:cNvGrpSpPr>
          <p:nvPr/>
        </p:nvGrpSpPr>
        <p:grpSpPr bwMode="auto">
          <a:xfrm>
            <a:off x="0" y="0"/>
            <a:ext cx="9144000" cy="6858000"/>
            <a:chOff x="0" y="0"/>
            <a:chExt cx="9144677" cy="6858000"/>
          </a:xfrm>
        </p:grpSpPr>
        <p:pic>
          <p:nvPicPr>
            <p:cNvPr id="5" name="Picture 12">
              <a:extLst>
                <a:ext uri="{FF2B5EF4-FFF2-40B4-BE49-F238E27FC236}">
                  <a16:creationId xmlns:a16="http://schemas.microsoft.com/office/drawing/2014/main" id="{55C12A8A-E2A4-4E5C-A5C4-01A007393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8A8F807-9801-424C-8548-2AEBE8B97E2B}"/>
                </a:ext>
              </a:extLst>
            </p:cNvPr>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a:extLst>
                <a:ext uri="{FF2B5EF4-FFF2-40B4-BE49-F238E27FC236}">
                  <a16:creationId xmlns:a16="http://schemas.microsoft.com/office/drawing/2014/main" id="{5E275DAA-47AF-47E3-9E96-1B647D938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a:extLst>
                <a:ext uri="{FF2B5EF4-FFF2-40B4-BE49-F238E27FC236}">
                  <a16:creationId xmlns:a16="http://schemas.microsoft.com/office/drawing/2014/main" id="{64D23BE7-1C21-4AE8-93E1-D33AEA77A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00D4B81C-CE18-41A7-BE5A-831F361F9AAE}"/>
              </a:ext>
            </a:extLst>
          </p:cNvPr>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F3061727-349A-43F4-BCD6-E06B27373099}"/>
              </a:ext>
            </a:extLst>
          </p:cNvPr>
          <p:cNvSpPr>
            <a:spLocks noGrp="1"/>
          </p:cNvSpPr>
          <p:nvPr>
            <p:ph type="dt" sz="half" idx="10"/>
          </p:nvPr>
        </p:nvSpPr>
        <p:spPr>
          <a:xfrm>
            <a:off x="6065838" y="5054600"/>
            <a:ext cx="673100" cy="279400"/>
          </a:xfrm>
        </p:spPr>
        <p:txBody>
          <a:bodyPr/>
          <a:lstStyle>
            <a:lvl1pPr>
              <a:defRPr/>
            </a:lvl1pPr>
          </a:lstStyle>
          <a:p>
            <a:pPr>
              <a:defRPr/>
            </a:pPr>
            <a:endParaRPr lang="en-US" altLang="en-US"/>
          </a:p>
        </p:txBody>
      </p:sp>
      <p:sp>
        <p:nvSpPr>
          <p:cNvPr id="11" name="Footer Placeholder 4">
            <a:extLst>
              <a:ext uri="{FF2B5EF4-FFF2-40B4-BE49-F238E27FC236}">
                <a16:creationId xmlns:a16="http://schemas.microsoft.com/office/drawing/2014/main" id="{F5069EAC-A37C-47BA-BBE8-0BE5AD241F4C}"/>
              </a:ext>
            </a:extLst>
          </p:cNvPr>
          <p:cNvSpPr>
            <a:spLocks noGrp="1"/>
          </p:cNvSpPr>
          <p:nvPr>
            <p:ph type="ftr" sz="quarter" idx="11"/>
          </p:nvPr>
        </p:nvSpPr>
        <p:spPr>
          <a:xfrm>
            <a:off x="1922463" y="5054600"/>
            <a:ext cx="4064000" cy="279400"/>
          </a:xfrm>
        </p:spPr>
        <p:txBody>
          <a:bodyPr/>
          <a:lstStyle>
            <a:lvl1pPr>
              <a:defRPr/>
            </a:lvl1pPr>
          </a:lstStyle>
          <a:p>
            <a:pPr>
              <a:defRPr/>
            </a:pPr>
            <a:endParaRPr lang="en-US" altLang="en-US"/>
          </a:p>
        </p:txBody>
      </p:sp>
      <p:sp>
        <p:nvSpPr>
          <p:cNvPr id="12" name="Slide Number Placeholder 5">
            <a:extLst>
              <a:ext uri="{FF2B5EF4-FFF2-40B4-BE49-F238E27FC236}">
                <a16:creationId xmlns:a16="http://schemas.microsoft.com/office/drawing/2014/main" id="{54122B7A-9EA4-4673-8A33-2AC286131343}"/>
              </a:ext>
            </a:extLst>
          </p:cNvPr>
          <p:cNvSpPr>
            <a:spLocks noGrp="1"/>
          </p:cNvSpPr>
          <p:nvPr>
            <p:ph type="sldNum" sz="quarter" idx="12"/>
          </p:nvPr>
        </p:nvSpPr>
        <p:spPr>
          <a:xfrm>
            <a:off x="6816725" y="5054600"/>
            <a:ext cx="414338" cy="279400"/>
          </a:xfrm>
        </p:spPr>
        <p:txBody>
          <a:bodyPr/>
          <a:lstStyle>
            <a:lvl1pPr>
              <a:defRPr/>
            </a:lvl1pPr>
          </a:lstStyle>
          <a:p>
            <a:pPr>
              <a:defRPr/>
            </a:pPr>
            <a:fld id="{1DE9AEA5-47F7-42F9-8F0A-A89A10CD28D1}" type="slidenum">
              <a:rPr lang="en-US" altLang="en-US"/>
              <a:pPr>
                <a:defRPr/>
              </a:pPr>
              <a:t>‹#›</a:t>
            </a:fld>
            <a:endParaRPr lang="en-US" altLang="en-US" dirty="0"/>
          </a:p>
        </p:txBody>
      </p:sp>
    </p:spTree>
    <p:extLst>
      <p:ext uri="{BB962C8B-B14F-4D97-AF65-F5344CB8AC3E}">
        <p14:creationId xmlns:p14="http://schemas.microsoft.com/office/powerpoint/2010/main" val="87313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588B6720-24A1-4CF2-A51A-203839FAC44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3D1600E-9034-45D2-ACEF-EB1AA8A27DE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0299055-C27F-4DE6-B832-30A052D73572}"/>
              </a:ext>
            </a:extLst>
          </p:cNvPr>
          <p:cNvSpPr>
            <a:spLocks noGrp="1"/>
          </p:cNvSpPr>
          <p:nvPr>
            <p:ph type="sldNum" sz="quarter" idx="12"/>
          </p:nvPr>
        </p:nvSpPr>
        <p:spPr/>
        <p:txBody>
          <a:bodyPr/>
          <a:lstStyle>
            <a:lvl1pPr>
              <a:defRPr/>
            </a:lvl1pPr>
          </a:lstStyle>
          <a:p>
            <a:pPr>
              <a:defRPr/>
            </a:pPr>
            <a:fld id="{09E8067D-7B1A-4091-94C3-1F0BA05A98B7}" type="slidenum">
              <a:rPr lang="en-US" altLang="en-US"/>
              <a:pPr>
                <a:defRPr/>
              </a:pPr>
              <a:t>‹#›</a:t>
            </a:fld>
            <a:endParaRPr lang="en-US" altLang="en-US" dirty="0"/>
          </a:p>
        </p:txBody>
      </p:sp>
    </p:spTree>
    <p:extLst>
      <p:ext uri="{BB962C8B-B14F-4D97-AF65-F5344CB8AC3E}">
        <p14:creationId xmlns:p14="http://schemas.microsoft.com/office/powerpoint/2010/main" val="147142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E6F7075-E84F-4BC5-A604-DDB106444EF5}"/>
              </a:ext>
            </a:extLst>
          </p:cNvPr>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A83DA071-72B8-4998-B524-DDCCF6CD5A9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A773520-74D5-4694-BBA9-A84F94FB291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58A0367-6044-40F7-91C9-CC0D7BE288BD}"/>
              </a:ext>
            </a:extLst>
          </p:cNvPr>
          <p:cNvSpPr>
            <a:spLocks noGrp="1"/>
          </p:cNvSpPr>
          <p:nvPr>
            <p:ph type="sldNum" sz="quarter" idx="12"/>
          </p:nvPr>
        </p:nvSpPr>
        <p:spPr/>
        <p:txBody>
          <a:bodyPr/>
          <a:lstStyle>
            <a:lvl1pPr>
              <a:defRPr/>
            </a:lvl1pPr>
          </a:lstStyle>
          <a:p>
            <a:pPr>
              <a:defRPr/>
            </a:pPr>
            <a:fld id="{66E00EAD-84DC-42E6-8FBB-B5A0B26FBC09}" type="slidenum">
              <a:rPr lang="en-US" altLang="en-US"/>
              <a:pPr>
                <a:defRPr/>
              </a:pPr>
              <a:t>‹#›</a:t>
            </a:fld>
            <a:endParaRPr lang="en-US" altLang="en-US" dirty="0"/>
          </a:p>
        </p:txBody>
      </p:sp>
    </p:spTree>
    <p:extLst>
      <p:ext uri="{BB962C8B-B14F-4D97-AF65-F5344CB8AC3E}">
        <p14:creationId xmlns:p14="http://schemas.microsoft.com/office/powerpoint/2010/main" val="1871251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BA9FF4-8ED1-4359-B084-3A32A6A851D4}"/>
              </a:ext>
            </a:extLst>
          </p:cNvPr>
          <p:cNvSpPr txBox="1">
            <a:spLocks noChangeArrowheads="1"/>
          </p:cNvSpPr>
          <p:nvPr/>
        </p:nvSpPr>
        <p:spPr bwMode="auto">
          <a:xfrm>
            <a:off x="849313" y="904875"/>
            <a:ext cx="457200" cy="585788"/>
          </a:xfrm>
          <a:prstGeom prst="rect">
            <a:avLst/>
          </a:prstGeom>
          <a:noFill/>
          <a:ln>
            <a:noFill/>
          </a:ln>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7200" dirty="0"/>
              <a:t>“</a:t>
            </a:r>
          </a:p>
        </p:txBody>
      </p:sp>
      <p:sp>
        <p:nvSpPr>
          <p:cNvPr id="6" name="TextBox 5">
            <a:extLst>
              <a:ext uri="{FF2B5EF4-FFF2-40B4-BE49-F238E27FC236}">
                <a16:creationId xmlns:a16="http://schemas.microsoft.com/office/drawing/2014/main" id="{EB37931A-E99C-44F8-A95A-3043571BCD92}"/>
              </a:ext>
            </a:extLst>
          </p:cNvPr>
          <p:cNvSpPr txBox="1">
            <a:spLocks noChangeArrowheads="1"/>
          </p:cNvSpPr>
          <p:nvPr/>
        </p:nvSpPr>
        <p:spPr bwMode="auto">
          <a:xfrm>
            <a:off x="7634288" y="2827338"/>
            <a:ext cx="457200" cy="585787"/>
          </a:xfrm>
          <a:prstGeom prst="rect">
            <a:avLst/>
          </a:prstGeom>
          <a:noFill/>
          <a:ln>
            <a:noFill/>
          </a:ln>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7200" dirty="0"/>
              <a:t>”</a:t>
            </a:r>
          </a:p>
        </p:txBody>
      </p:sp>
      <p:cxnSp>
        <p:nvCxnSpPr>
          <p:cNvPr id="7" name="Straight Connector 6">
            <a:extLst>
              <a:ext uri="{FF2B5EF4-FFF2-40B4-BE49-F238E27FC236}">
                <a16:creationId xmlns:a16="http://schemas.microsoft.com/office/drawing/2014/main" id="{578CDE9E-59A4-44B9-B3E1-2A602EDE051D}"/>
              </a:ext>
            </a:extLst>
          </p:cNvPr>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6BDF9A2E-3B41-4816-82BC-524D42EF213F}"/>
              </a:ext>
            </a:extLst>
          </p:cNvPr>
          <p:cNvSpPr>
            <a:spLocks noGrp="1"/>
          </p:cNvSpPr>
          <p:nvPr>
            <p:ph type="dt" sz="half" idx="14"/>
          </p:nvPr>
        </p:nvSpPr>
        <p:spPr/>
        <p:txBody>
          <a:bodyPr/>
          <a:lstStyle>
            <a:lvl1pPr>
              <a:defRPr/>
            </a:lvl1pPr>
          </a:lstStyle>
          <a:p>
            <a:pPr>
              <a:defRPr/>
            </a:pPr>
            <a:endParaRPr lang="en-US" altLang="en-US"/>
          </a:p>
        </p:txBody>
      </p:sp>
      <p:sp>
        <p:nvSpPr>
          <p:cNvPr id="9" name="Footer Placeholder 4">
            <a:extLst>
              <a:ext uri="{FF2B5EF4-FFF2-40B4-BE49-F238E27FC236}">
                <a16:creationId xmlns:a16="http://schemas.microsoft.com/office/drawing/2014/main" id="{4F8AA3DB-57A9-466A-B2A9-2114FA7CE86C}"/>
              </a:ext>
            </a:extLst>
          </p:cNvPr>
          <p:cNvSpPr>
            <a:spLocks noGrp="1"/>
          </p:cNvSpPr>
          <p:nvPr>
            <p:ph type="ftr" sz="quarter" idx="15"/>
          </p:nvPr>
        </p:nvSpPr>
        <p:spPr/>
        <p:txBody>
          <a:bodyPr/>
          <a:lstStyle>
            <a:lvl1pPr>
              <a:defRPr/>
            </a:lvl1pPr>
          </a:lstStyle>
          <a:p>
            <a:pPr>
              <a:defRPr/>
            </a:pPr>
            <a:endParaRPr lang="en-US" altLang="en-US"/>
          </a:p>
        </p:txBody>
      </p:sp>
      <p:sp>
        <p:nvSpPr>
          <p:cNvPr id="11" name="Slide Number Placeholder 5">
            <a:extLst>
              <a:ext uri="{FF2B5EF4-FFF2-40B4-BE49-F238E27FC236}">
                <a16:creationId xmlns:a16="http://schemas.microsoft.com/office/drawing/2014/main" id="{63EC8396-B8C3-4B28-874B-48A52FD0CF2C}"/>
              </a:ext>
            </a:extLst>
          </p:cNvPr>
          <p:cNvSpPr>
            <a:spLocks noGrp="1"/>
          </p:cNvSpPr>
          <p:nvPr>
            <p:ph type="sldNum" sz="quarter" idx="16"/>
          </p:nvPr>
        </p:nvSpPr>
        <p:spPr/>
        <p:txBody>
          <a:bodyPr/>
          <a:lstStyle>
            <a:lvl1pPr>
              <a:defRPr/>
            </a:lvl1pPr>
          </a:lstStyle>
          <a:p>
            <a:pPr>
              <a:defRPr/>
            </a:pPr>
            <a:fld id="{2B7166CE-8996-446C-95D1-B0F2197A2FD9}" type="slidenum">
              <a:rPr lang="en-US" altLang="en-US"/>
              <a:pPr>
                <a:defRPr/>
              </a:pPr>
              <a:t>‹#›</a:t>
            </a:fld>
            <a:endParaRPr lang="en-US" altLang="en-US" dirty="0"/>
          </a:p>
        </p:txBody>
      </p:sp>
    </p:spTree>
    <p:extLst>
      <p:ext uri="{BB962C8B-B14F-4D97-AF65-F5344CB8AC3E}">
        <p14:creationId xmlns:p14="http://schemas.microsoft.com/office/powerpoint/2010/main" val="933380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8B5635-B0E7-463B-92C3-1A4766C30C3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A895BCA-333E-4F62-A90A-971D51099B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138C1E7-83B8-460E-830D-7C8EA1747E02}"/>
              </a:ext>
            </a:extLst>
          </p:cNvPr>
          <p:cNvSpPr>
            <a:spLocks noGrp="1"/>
          </p:cNvSpPr>
          <p:nvPr>
            <p:ph type="sldNum" sz="quarter" idx="12"/>
          </p:nvPr>
        </p:nvSpPr>
        <p:spPr/>
        <p:txBody>
          <a:bodyPr/>
          <a:lstStyle>
            <a:lvl1pPr>
              <a:defRPr/>
            </a:lvl1pPr>
          </a:lstStyle>
          <a:p>
            <a:pPr>
              <a:defRPr/>
            </a:pPr>
            <a:fld id="{C5A41393-932A-44EE-9022-F5A33D23A595}" type="slidenum">
              <a:rPr lang="en-US" altLang="en-US"/>
              <a:pPr>
                <a:defRPr/>
              </a:pPr>
              <a:t>‹#›</a:t>
            </a:fld>
            <a:endParaRPr lang="en-US" altLang="en-US" dirty="0"/>
          </a:p>
        </p:txBody>
      </p:sp>
    </p:spTree>
    <p:extLst>
      <p:ext uri="{BB962C8B-B14F-4D97-AF65-F5344CB8AC3E}">
        <p14:creationId xmlns:p14="http://schemas.microsoft.com/office/powerpoint/2010/main" val="926616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7D90B7-6142-45E3-9C8E-01B97E72ADC5}"/>
              </a:ext>
            </a:extLst>
          </p:cNvPr>
          <p:cNvSpPr txBox="1">
            <a:spLocks noChangeArrowheads="1"/>
          </p:cNvSpPr>
          <p:nvPr/>
        </p:nvSpPr>
        <p:spPr bwMode="auto">
          <a:xfrm>
            <a:off x="877888" y="896938"/>
            <a:ext cx="457200" cy="584200"/>
          </a:xfrm>
          <a:prstGeom prst="rect">
            <a:avLst/>
          </a:prstGeom>
          <a:noFill/>
          <a:ln>
            <a:noFill/>
          </a:ln>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8000" dirty="0"/>
              <a:t>“</a:t>
            </a:r>
          </a:p>
        </p:txBody>
      </p:sp>
      <p:sp>
        <p:nvSpPr>
          <p:cNvPr id="6" name="TextBox 5">
            <a:extLst>
              <a:ext uri="{FF2B5EF4-FFF2-40B4-BE49-F238E27FC236}">
                <a16:creationId xmlns:a16="http://schemas.microsoft.com/office/drawing/2014/main" id="{6601DE42-2965-4FF6-9480-47A6DD103964}"/>
              </a:ext>
            </a:extLst>
          </p:cNvPr>
          <p:cNvSpPr txBox="1">
            <a:spLocks noChangeArrowheads="1"/>
          </p:cNvSpPr>
          <p:nvPr/>
        </p:nvSpPr>
        <p:spPr bwMode="auto">
          <a:xfrm>
            <a:off x="7650163" y="2608263"/>
            <a:ext cx="457200" cy="584200"/>
          </a:xfrm>
          <a:prstGeom prst="rect">
            <a:avLst/>
          </a:prstGeom>
          <a:noFill/>
          <a:ln>
            <a:noFill/>
          </a:ln>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8000" dirty="0"/>
              <a:t>”</a:t>
            </a:r>
          </a:p>
        </p:txBody>
      </p:sp>
      <p:cxnSp>
        <p:nvCxnSpPr>
          <p:cNvPr id="7" name="Straight Connector 6">
            <a:extLst>
              <a:ext uri="{FF2B5EF4-FFF2-40B4-BE49-F238E27FC236}">
                <a16:creationId xmlns:a16="http://schemas.microsoft.com/office/drawing/2014/main" id="{365B7B74-0EB7-45B5-9532-EB825174F38E}"/>
              </a:ext>
            </a:extLst>
          </p:cNvPr>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14BD7CB4-E250-49DA-BA5B-7B636D2A4079}"/>
              </a:ext>
            </a:extLst>
          </p:cNvPr>
          <p:cNvSpPr>
            <a:spLocks noGrp="1"/>
          </p:cNvSpPr>
          <p:nvPr>
            <p:ph type="dt" sz="half" idx="14"/>
          </p:nvPr>
        </p:nvSpPr>
        <p:spPr/>
        <p:txBody>
          <a:bodyPr/>
          <a:lstStyle>
            <a:lvl1pPr>
              <a:defRPr/>
            </a:lvl1pPr>
          </a:lstStyle>
          <a:p>
            <a:pPr>
              <a:defRPr/>
            </a:pPr>
            <a:endParaRPr lang="en-US" altLang="en-US"/>
          </a:p>
        </p:txBody>
      </p:sp>
      <p:sp>
        <p:nvSpPr>
          <p:cNvPr id="9" name="Footer Placeholder 4">
            <a:extLst>
              <a:ext uri="{FF2B5EF4-FFF2-40B4-BE49-F238E27FC236}">
                <a16:creationId xmlns:a16="http://schemas.microsoft.com/office/drawing/2014/main" id="{AA4A3FA7-C335-4F11-846F-4E6DEF15A79B}"/>
              </a:ext>
            </a:extLst>
          </p:cNvPr>
          <p:cNvSpPr>
            <a:spLocks noGrp="1"/>
          </p:cNvSpPr>
          <p:nvPr>
            <p:ph type="ftr" sz="quarter" idx="15"/>
          </p:nvPr>
        </p:nvSpPr>
        <p:spPr/>
        <p:txBody>
          <a:bodyPr/>
          <a:lstStyle>
            <a:lvl1pPr>
              <a:defRPr/>
            </a:lvl1pPr>
          </a:lstStyle>
          <a:p>
            <a:pPr>
              <a:defRPr/>
            </a:pPr>
            <a:endParaRPr lang="en-US" altLang="en-US"/>
          </a:p>
        </p:txBody>
      </p:sp>
      <p:sp>
        <p:nvSpPr>
          <p:cNvPr id="10" name="Slide Number Placeholder 5">
            <a:extLst>
              <a:ext uri="{FF2B5EF4-FFF2-40B4-BE49-F238E27FC236}">
                <a16:creationId xmlns:a16="http://schemas.microsoft.com/office/drawing/2014/main" id="{2FAA9F2C-8943-459D-87E4-2EE1299F581B}"/>
              </a:ext>
            </a:extLst>
          </p:cNvPr>
          <p:cNvSpPr>
            <a:spLocks noGrp="1"/>
          </p:cNvSpPr>
          <p:nvPr>
            <p:ph type="sldNum" sz="quarter" idx="16"/>
          </p:nvPr>
        </p:nvSpPr>
        <p:spPr/>
        <p:txBody>
          <a:bodyPr/>
          <a:lstStyle>
            <a:lvl1pPr>
              <a:defRPr/>
            </a:lvl1pPr>
          </a:lstStyle>
          <a:p>
            <a:pPr>
              <a:defRPr/>
            </a:pPr>
            <a:fld id="{6444479A-1BF5-47D5-AC17-0CF5ADD155F5}" type="slidenum">
              <a:rPr lang="en-US" altLang="en-US"/>
              <a:pPr>
                <a:defRPr/>
              </a:pPr>
              <a:t>‹#›</a:t>
            </a:fld>
            <a:endParaRPr lang="en-US" altLang="en-US" dirty="0"/>
          </a:p>
        </p:txBody>
      </p:sp>
    </p:spTree>
    <p:extLst>
      <p:ext uri="{BB962C8B-B14F-4D97-AF65-F5344CB8AC3E}">
        <p14:creationId xmlns:p14="http://schemas.microsoft.com/office/powerpoint/2010/main" val="3747189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095D1FF-A85D-4302-A9F9-CFD5AE70B1F0}"/>
              </a:ext>
            </a:extLst>
          </p:cNvPr>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D993B41B-EA3B-4753-BECD-4ED70F53368B}"/>
              </a:ext>
            </a:extLst>
          </p:cNvPr>
          <p:cNvSpPr>
            <a:spLocks noGrp="1"/>
          </p:cNvSpPr>
          <p:nvPr>
            <p:ph type="dt" sz="half" idx="14"/>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C5DA3E25-473C-4BDC-99F6-9DD640DCBF6D}"/>
              </a:ext>
            </a:extLst>
          </p:cNvPr>
          <p:cNvSpPr>
            <a:spLocks noGrp="1"/>
          </p:cNvSpPr>
          <p:nvPr>
            <p:ph type="ftr" sz="quarter" idx="15"/>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3F0F7131-BE62-4475-910B-D3B5A0471E93}"/>
              </a:ext>
            </a:extLst>
          </p:cNvPr>
          <p:cNvSpPr>
            <a:spLocks noGrp="1"/>
          </p:cNvSpPr>
          <p:nvPr>
            <p:ph type="sldNum" sz="quarter" idx="16"/>
          </p:nvPr>
        </p:nvSpPr>
        <p:spPr/>
        <p:txBody>
          <a:bodyPr/>
          <a:lstStyle>
            <a:lvl1pPr>
              <a:defRPr/>
            </a:lvl1pPr>
          </a:lstStyle>
          <a:p>
            <a:pPr>
              <a:defRPr/>
            </a:pPr>
            <a:fld id="{80EBD036-426D-4D2B-B816-0B92F67E7AF1}" type="slidenum">
              <a:rPr lang="en-US" altLang="en-US"/>
              <a:pPr>
                <a:defRPr/>
              </a:pPr>
              <a:t>‹#›</a:t>
            </a:fld>
            <a:endParaRPr lang="en-US" altLang="en-US" dirty="0"/>
          </a:p>
        </p:txBody>
      </p:sp>
    </p:spTree>
    <p:extLst>
      <p:ext uri="{BB962C8B-B14F-4D97-AF65-F5344CB8AC3E}">
        <p14:creationId xmlns:p14="http://schemas.microsoft.com/office/powerpoint/2010/main" val="2879862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4B41662-FA8D-4479-B7BF-3E3FDE000DBB}"/>
              </a:ext>
            </a:extLst>
          </p:cNvPr>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699EBA4-5B3D-4CF9-8BA6-FBDE9FF579D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9AAFFE7-A023-4C53-85E4-AAF06709251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551A361-03B6-4D94-8B62-452D76C66658}"/>
              </a:ext>
            </a:extLst>
          </p:cNvPr>
          <p:cNvSpPr>
            <a:spLocks noGrp="1"/>
          </p:cNvSpPr>
          <p:nvPr>
            <p:ph type="sldNum" sz="quarter" idx="12"/>
          </p:nvPr>
        </p:nvSpPr>
        <p:spPr/>
        <p:txBody>
          <a:bodyPr/>
          <a:lstStyle>
            <a:lvl1pPr>
              <a:defRPr/>
            </a:lvl1pPr>
          </a:lstStyle>
          <a:p>
            <a:pPr>
              <a:defRPr/>
            </a:pPr>
            <a:fld id="{F44FBA37-ED5B-479E-AF7D-6BECF58E46C4}" type="slidenum">
              <a:rPr lang="en-US" altLang="en-US"/>
              <a:pPr>
                <a:defRPr/>
              </a:pPr>
              <a:t>‹#›</a:t>
            </a:fld>
            <a:endParaRPr lang="en-US" altLang="en-US" dirty="0"/>
          </a:p>
        </p:txBody>
      </p:sp>
    </p:spTree>
    <p:extLst>
      <p:ext uri="{BB962C8B-B14F-4D97-AF65-F5344CB8AC3E}">
        <p14:creationId xmlns:p14="http://schemas.microsoft.com/office/powerpoint/2010/main" val="167139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3E261E9-5807-4B37-AA96-DCC9A19C2D1B}"/>
              </a:ext>
            </a:extLst>
          </p:cNvPr>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27841AD-4491-40B5-857C-DB1F29034DD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70D376B-4FB1-49A2-8F2A-B71B9060863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A8AB6B3-3FF9-49F1-9D54-ECEE031B2475}"/>
              </a:ext>
            </a:extLst>
          </p:cNvPr>
          <p:cNvSpPr>
            <a:spLocks noGrp="1"/>
          </p:cNvSpPr>
          <p:nvPr>
            <p:ph type="sldNum" sz="quarter" idx="12"/>
          </p:nvPr>
        </p:nvSpPr>
        <p:spPr/>
        <p:txBody>
          <a:bodyPr/>
          <a:lstStyle>
            <a:lvl1pPr>
              <a:defRPr/>
            </a:lvl1pPr>
          </a:lstStyle>
          <a:p>
            <a:pPr>
              <a:defRPr/>
            </a:pPr>
            <a:fld id="{92C1AF4A-902D-43F8-8131-3F590487DD2B}" type="slidenum">
              <a:rPr lang="en-US" altLang="en-US"/>
              <a:pPr>
                <a:defRPr/>
              </a:pPr>
              <a:t>‹#›</a:t>
            </a:fld>
            <a:endParaRPr lang="en-US" altLang="en-US" dirty="0"/>
          </a:p>
        </p:txBody>
      </p:sp>
    </p:spTree>
    <p:extLst>
      <p:ext uri="{BB962C8B-B14F-4D97-AF65-F5344CB8AC3E}">
        <p14:creationId xmlns:p14="http://schemas.microsoft.com/office/powerpoint/2010/main" val="346677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27B424B-3AAF-477C-84B0-8B5A5518B49D}"/>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805B512-89D6-4FDA-A144-FAECF1D0813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B7D29A5-8689-4818-BBCF-126714CD6AC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83E337D-9E7C-45B6-9AAE-4BC2496F8E6C}"/>
              </a:ext>
            </a:extLst>
          </p:cNvPr>
          <p:cNvSpPr>
            <a:spLocks noGrp="1"/>
          </p:cNvSpPr>
          <p:nvPr>
            <p:ph type="sldNum" sz="quarter" idx="12"/>
          </p:nvPr>
        </p:nvSpPr>
        <p:spPr/>
        <p:txBody>
          <a:bodyPr/>
          <a:lstStyle>
            <a:lvl1pPr>
              <a:defRPr/>
            </a:lvl1pPr>
          </a:lstStyle>
          <a:p>
            <a:pPr>
              <a:defRPr/>
            </a:pPr>
            <a:fld id="{5B891C5C-221D-4B04-96EE-2F9A369DEE71}" type="slidenum">
              <a:rPr lang="en-US" altLang="en-US"/>
              <a:pPr>
                <a:defRPr/>
              </a:pPr>
              <a:t>‹#›</a:t>
            </a:fld>
            <a:endParaRPr lang="en-US" altLang="en-US" dirty="0"/>
          </a:p>
        </p:txBody>
      </p:sp>
    </p:spTree>
    <p:extLst>
      <p:ext uri="{BB962C8B-B14F-4D97-AF65-F5344CB8AC3E}">
        <p14:creationId xmlns:p14="http://schemas.microsoft.com/office/powerpoint/2010/main" val="24546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177AAAA-C7FC-4374-B682-A12D66DB8E19}"/>
              </a:ext>
            </a:extLst>
          </p:cNvPr>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C422F172-47A8-46D0-A49B-B350B57CA44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BBDBBF9-1B59-475A-BAB3-4683C278580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A600D73-C7CA-4730-97D1-13BA3C94684E}"/>
              </a:ext>
            </a:extLst>
          </p:cNvPr>
          <p:cNvSpPr>
            <a:spLocks noGrp="1"/>
          </p:cNvSpPr>
          <p:nvPr>
            <p:ph type="sldNum" sz="quarter" idx="12"/>
          </p:nvPr>
        </p:nvSpPr>
        <p:spPr/>
        <p:txBody>
          <a:bodyPr/>
          <a:lstStyle>
            <a:lvl1pPr>
              <a:defRPr/>
            </a:lvl1pPr>
          </a:lstStyle>
          <a:p>
            <a:pPr>
              <a:defRPr/>
            </a:pPr>
            <a:fld id="{874DCE74-039A-4345-A4C7-7F525C6CE4A9}" type="slidenum">
              <a:rPr lang="en-US" altLang="en-US"/>
              <a:pPr>
                <a:defRPr/>
              </a:pPr>
              <a:t>‹#›</a:t>
            </a:fld>
            <a:endParaRPr lang="en-US" altLang="en-US" dirty="0"/>
          </a:p>
        </p:txBody>
      </p:sp>
    </p:spTree>
    <p:extLst>
      <p:ext uri="{BB962C8B-B14F-4D97-AF65-F5344CB8AC3E}">
        <p14:creationId xmlns:p14="http://schemas.microsoft.com/office/powerpoint/2010/main" val="69141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114F218-B86F-4F56-9F94-2553BE03D26B}"/>
              </a:ext>
            </a:extLst>
          </p:cNvPr>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0DE4D49D-BECC-4FAF-A0BF-325AC009248B}"/>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5">
            <a:extLst>
              <a:ext uri="{FF2B5EF4-FFF2-40B4-BE49-F238E27FC236}">
                <a16:creationId xmlns:a16="http://schemas.microsoft.com/office/drawing/2014/main" id="{70CA2C50-18BE-4DA0-9DC5-48EFCE4FAA1B}"/>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6">
            <a:extLst>
              <a:ext uri="{FF2B5EF4-FFF2-40B4-BE49-F238E27FC236}">
                <a16:creationId xmlns:a16="http://schemas.microsoft.com/office/drawing/2014/main" id="{00A808E1-A214-45AE-8703-794A1EEAD165}"/>
              </a:ext>
            </a:extLst>
          </p:cNvPr>
          <p:cNvSpPr>
            <a:spLocks noGrp="1"/>
          </p:cNvSpPr>
          <p:nvPr>
            <p:ph type="sldNum" sz="quarter" idx="12"/>
          </p:nvPr>
        </p:nvSpPr>
        <p:spPr/>
        <p:txBody>
          <a:bodyPr/>
          <a:lstStyle>
            <a:lvl1pPr>
              <a:defRPr/>
            </a:lvl1pPr>
          </a:lstStyle>
          <a:p>
            <a:pPr>
              <a:defRPr/>
            </a:pPr>
            <a:fld id="{51323B6C-F981-466B-9BBA-8C35124E08E8}" type="slidenum">
              <a:rPr lang="en-US" altLang="en-US"/>
              <a:pPr>
                <a:defRPr/>
              </a:pPr>
              <a:t>‹#›</a:t>
            </a:fld>
            <a:endParaRPr lang="en-US" altLang="en-US" dirty="0"/>
          </a:p>
        </p:txBody>
      </p:sp>
    </p:spTree>
    <p:extLst>
      <p:ext uri="{BB962C8B-B14F-4D97-AF65-F5344CB8AC3E}">
        <p14:creationId xmlns:p14="http://schemas.microsoft.com/office/powerpoint/2010/main" val="57744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33806C1-81EE-4EDF-A785-E0C7AC298AE6}"/>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BA8EBE62-9957-4320-809A-1CE3ABFDB871}"/>
              </a:ext>
            </a:extLst>
          </p:cNvPr>
          <p:cNvSpPr>
            <a:spLocks noGrp="1"/>
          </p:cNvSpPr>
          <p:nvPr>
            <p:ph type="dt" sz="half" idx="10"/>
          </p:nvPr>
        </p:nvSpPr>
        <p:spPr/>
        <p:txBody>
          <a:bodyPr/>
          <a:lstStyle>
            <a:lvl1pPr>
              <a:defRPr/>
            </a:lvl1pPr>
          </a:lstStyle>
          <a:p>
            <a:pPr>
              <a:defRPr/>
            </a:pPr>
            <a:endParaRPr lang="en-US" altLang="en-US"/>
          </a:p>
        </p:txBody>
      </p:sp>
      <p:sp>
        <p:nvSpPr>
          <p:cNvPr id="9" name="Footer Placeholder 7">
            <a:extLst>
              <a:ext uri="{FF2B5EF4-FFF2-40B4-BE49-F238E27FC236}">
                <a16:creationId xmlns:a16="http://schemas.microsoft.com/office/drawing/2014/main" id="{79957932-2DB0-45C7-AD9F-DDEC0A66CED8}"/>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8">
            <a:extLst>
              <a:ext uri="{FF2B5EF4-FFF2-40B4-BE49-F238E27FC236}">
                <a16:creationId xmlns:a16="http://schemas.microsoft.com/office/drawing/2014/main" id="{DA6244E5-3BE0-4C5A-9F32-6D5CE83FEBB0}"/>
              </a:ext>
            </a:extLst>
          </p:cNvPr>
          <p:cNvSpPr>
            <a:spLocks noGrp="1"/>
          </p:cNvSpPr>
          <p:nvPr>
            <p:ph type="sldNum" sz="quarter" idx="12"/>
          </p:nvPr>
        </p:nvSpPr>
        <p:spPr/>
        <p:txBody>
          <a:bodyPr/>
          <a:lstStyle>
            <a:lvl1pPr>
              <a:defRPr/>
            </a:lvl1pPr>
          </a:lstStyle>
          <a:p>
            <a:pPr>
              <a:defRPr/>
            </a:pPr>
            <a:fld id="{DF871550-B7A1-417C-AA79-DFB49346E526}" type="slidenum">
              <a:rPr lang="en-US" altLang="en-US"/>
              <a:pPr>
                <a:defRPr/>
              </a:pPr>
              <a:t>‹#›</a:t>
            </a:fld>
            <a:endParaRPr lang="en-US" altLang="en-US" dirty="0"/>
          </a:p>
        </p:txBody>
      </p:sp>
    </p:spTree>
    <p:extLst>
      <p:ext uri="{BB962C8B-B14F-4D97-AF65-F5344CB8AC3E}">
        <p14:creationId xmlns:p14="http://schemas.microsoft.com/office/powerpoint/2010/main" val="272916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D3AE056-5587-4347-AC81-1EE2D7C4C254}"/>
              </a:ext>
            </a:extLst>
          </p:cNvPr>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CC5D0867-4848-49D8-B6F0-835CEE7A962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3">
            <a:extLst>
              <a:ext uri="{FF2B5EF4-FFF2-40B4-BE49-F238E27FC236}">
                <a16:creationId xmlns:a16="http://schemas.microsoft.com/office/drawing/2014/main" id="{477E13DA-0B64-4BCF-941F-30916098C66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4">
            <a:extLst>
              <a:ext uri="{FF2B5EF4-FFF2-40B4-BE49-F238E27FC236}">
                <a16:creationId xmlns:a16="http://schemas.microsoft.com/office/drawing/2014/main" id="{526DB1DB-EE49-44A9-A5FF-0708CEA85FA3}"/>
              </a:ext>
            </a:extLst>
          </p:cNvPr>
          <p:cNvSpPr>
            <a:spLocks noGrp="1"/>
          </p:cNvSpPr>
          <p:nvPr>
            <p:ph type="sldNum" sz="quarter" idx="12"/>
          </p:nvPr>
        </p:nvSpPr>
        <p:spPr/>
        <p:txBody>
          <a:bodyPr/>
          <a:lstStyle>
            <a:lvl1pPr>
              <a:defRPr/>
            </a:lvl1pPr>
          </a:lstStyle>
          <a:p>
            <a:pPr>
              <a:defRPr/>
            </a:pPr>
            <a:fld id="{6E195D83-61D6-4EFD-80D0-F5D020660B67}" type="slidenum">
              <a:rPr lang="en-US" altLang="en-US"/>
              <a:pPr>
                <a:defRPr/>
              </a:pPr>
              <a:t>‹#›</a:t>
            </a:fld>
            <a:endParaRPr lang="en-US" altLang="en-US" dirty="0"/>
          </a:p>
        </p:txBody>
      </p:sp>
    </p:spTree>
    <p:extLst>
      <p:ext uri="{BB962C8B-B14F-4D97-AF65-F5344CB8AC3E}">
        <p14:creationId xmlns:p14="http://schemas.microsoft.com/office/powerpoint/2010/main" val="96930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427D24C-725C-4500-BE49-70D1E5734BC2}"/>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F0E608AF-9F47-4256-9776-084EE6B8C17D}"/>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6184B495-80D8-45DD-A4EE-647A47A93C27}"/>
              </a:ext>
            </a:extLst>
          </p:cNvPr>
          <p:cNvSpPr>
            <a:spLocks noGrp="1"/>
          </p:cNvSpPr>
          <p:nvPr>
            <p:ph type="sldNum" sz="quarter" idx="12"/>
          </p:nvPr>
        </p:nvSpPr>
        <p:spPr/>
        <p:txBody>
          <a:bodyPr/>
          <a:lstStyle>
            <a:lvl1pPr>
              <a:defRPr/>
            </a:lvl1pPr>
          </a:lstStyle>
          <a:p>
            <a:pPr>
              <a:defRPr/>
            </a:pPr>
            <a:fld id="{E943FD76-8204-41F4-8110-A6B72D548832}" type="slidenum">
              <a:rPr lang="en-US" altLang="en-US"/>
              <a:pPr>
                <a:defRPr/>
              </a:pPr>
              <a:t>‹#›</a:t>
            </a:fld>
            <a:endParaRPr lang="en-US" altLang="en-US" dirty="0"/>
          </a:p>
        </p:txBody>
      </p:sp>
    </p:spTree>
    <p:extLst>
      <p:ext uri="{BB962C8B-B14F-4D97-AF65-F5344CB8AC3E}">
        <p14:creationId xmlns:p14="http://schemas.microsoft.com/office/powerpoint/2010/main" val="185333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7620BBF-585E-4B90-A31C-500CF74DF016}"/>
              </a:ext>
            </a:extLst>
          </p:cNvPr>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449AED49-A7F3-4799-A59C-AC6874BC3633}"/>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5">
            <a:extLst>
              <a:ext uri="{FF2B5EF4-FFF2-40B4-BE49-F238E27FC236}">
                <a16:creationId xmlns:a16="http://schemas.microsoft.com/office/drawing/2014/main" id="{575F9098-D56A-432B-A1B1-BC72077B5426}"/>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6">
            <a:extLst>
              <a:ext uri="{FF2B5EF4-FFF2-40B4-BE49-F238E27FC236}">
                <a16:creationId xmlns:a16="http://schemas.microsoft.com/office/drawing/2014/main" id="{BA570724-17DC-4DDB-8381-46406A929918}"/>
              </a:ext>
            </a:extLst>
          </p:cNvPr>
          <p:cNvSpPr>
            <a:spLocks noGrp="1"/>
          </p:cNvSpPr>
          <p:nvPr>
            <p:ph type="sldNum" sz="quarter" idx="12"/>
          </p:nvPr>
        </p:nvSpPr>
        <p:spPr/>
        <p:txBody>
          <a:bodyPr/>
          <a:lstStyle>
            <a:lvl1pPr>
              <a:defRPr/>
            </a:lvl1pPr>
          </a:lstStyle>
          <a:p>
            <a:pPr>
              <a:defRPr/>
            </a:pPr>
            <a:fld id="{A3025DF7-5C2D-4DDB-B732-10723F292FEE}" type="slidenum">
              <a:rPr lang="en-US" altLang="en-US"/>
              <a:pPr>
                <a:defRPr/>
              </a:pPr>
              <a:t>‹#›</a:t>
            </a:fld>
            <a:endParaRPr lang="en-US" altLang="en-US" dirty="0"/>
          </a:p>
        </p:txBody>
      </p:sp>
    </p:spTree>
    <p:extLst>
      <p:ext uri="{BB962C8B-B14F-4D97-AF65-F5344CB8AC3E}">
        <p14:creationId xmlns:p14="http://schemas.microsoft.com/office/powerpoint/2010/main" val="55979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1AE63197-6019-44A0-AB84-E42824C5EBF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7DAF3D0-3CD7-4390-A585-D5D86BACB67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DAC6D65-BFB4-4EC2-98CA-FFCF24F2CCF1}"/>
              </a:ext>
            </a:extLst>
          </p:cNvPr>
          <p:cNvSpPr>
            <a:spLocks noGrp="1"/>
          </p:cNvSpPr>
          <p:nvPr>
            <p:ph type="sldNum" sz="quarter" idx="12"/>
          </p:nvPr>
        </p:nvSpPr>
        <p:spPr/>
        <p:txBody>
          <a:bodyPr/>
          <a:lstStyle>
            <a:lvl1pPr>
              <a:defRPr/>
            </a:lvl1pPr>
          </a:lstStyle>
          <a:p>
            <a:pPr>
              <a:defRPr/>
            </a:pPr>
            <a:fld id="{BDEDD763-E79F-4138-B9AF-FBD5AE09C8E1}" type="slidenum">
              <a:rPr lang="en-US" altLang="en-US"/>
              <a:pPr>
                <a:defRPr/>
              </a:pPr>
              <a:t>‹#›</a:t>
            </a:fld>
            <a:endParaRPr lang="en-US" altLang="en-US" dirty="0"/>
          </a:p>
        </p:txBody>
      </p:sp>
    </p:spTree>
    <p:extLst>
      <p:ext uri="{BB962C8B-B14F-4D97-AF65-F5344CB8AC3E}">
        <p14:creationId xmlns:p14="http://schemas.microsoft.com/office/powerpoint/2010/main" val="189195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D603AD1F-5682-44D7-8A02-0A26E61D1D16}"/>
              </a:ext>
            </a:extLst>
          </p:cNvPr>
          <p:cNvGrpSpPr>
            <a:grpSpLocks/>
          </p:cNvGrpSpPr>
          <p:nvPr/>
        </p:nvGrpSpPr>
        <p:grpSpPr bwMode="auto">
          <a:xfrm>
            <a:off x="0" y="0"/>
            <a:ext cx="9151938" cy="6858000"/>
            <a:chOff x="0" y="0"/>
            <a:chExt cx="9152467" cy="6858000"/>
          </a:xfrm>
        </p:grpSpPr>
        <p:pic>
          <p:nvPicPr>
            <p:cNvPr id="1032" name="Picture 7">
              <a:extLst>
                <a:ext uri="{FF2B5EF4-FFF2-40B4-BE49-F238E27FC236}">
                  <a16:creationId xmlns:a16="http://schemas.microsoft.com/office/drawing/2014/main" id="{F985FF1F-0997-4706-A63D-B1FB3BC979F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23AB5D9-86B6-47C6-9FA5-0193827263C9}"/>
                </a:ext>
              </a:extLst>
            </p:cNvPr>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a:extLst>
                <a:ext uri="{FF2B5EF4-FFF2-40B4-BE49-F238E27FC236}">
                  <a16:creationId xmlns:a16="http://schemas.microsoft.com/office/drawing/2014/main" id="{36E12A6F-3C30-41A4-8A7F-9F4432847AF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a:extLst>
                <a:ext uri="{FF2B5EF4-FFF2-40B4-BE49-F238E27FC236}">
                  <a16:creationId xmlns:a16="http://schemas.microsoft.com/office/drawing/2014/main" id="{E9C8ED53-650A-455A-9EFF-A4A8C754705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45EF9C2C-F119-4D97-81F8-6AAF2EF8D35E}"/>
              </a:ext>
            </a:extLst>
          </p:cNvPr>
          <p:cNvSpPr>
            <a:spLocks noGrp="1" noChangeArrowheads="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ACCABC94-73A3-4653-8592-99CA5C765C43}"/>
              </a:ext>
            </a:extLst>
          </p:cNvPr>
          <p:cNvSpPr>
            <a:spLocks noGrp="1" noChangeArrowheads="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DAC8F41-A2D3-46C4-B46A-BAD52F98B155}"/>
              </a:ext>
            </a:extLst>
          </p:cNvPr>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D1D51F66-D318-4FD1-9E10-0F9EED166A9C}"/>
              </a:ext>
            </a:extLst>
          </p:cNvPr>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00AEC392-5F23-4155-8235-DD0A3E665C81}"/>
              </a:ext>
            </a:extLst>
          </p:cNvPr>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81EB14DF-03CE-40DE-B6B9-175E91D35B5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55" r:id="rId7"/>
    <p:sldLayoutId id="2147484165" r:id="rId8"/>
    <p:sldLayoutId id="2147484156" r:id="rId9"/>
    <p:sldLayoutId id="2147484157" r:id="rId10"/>
    <p:sldLayoutId id="2147484166" r:id="rId11"/>
    <p:sldLayoutId id="2147484167" r:id="rId12"/>
    <p:sldLayoutId id="2147484158" r:id="rId13"/>
    <p:sldLayoutId id="2147484168" r:id="rId14"/>
    <p:sldLayoutId id="2147484169" r:id="rId15"/>
    <p:sldLayoutId id="2147484170" r:id="rId16"/>
    <p:sldLayoutId id="2147484171"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4A462B-E94B-4667-A826-673F8967CB4D}"/>
              </a:ext>
            </a:extLst>
          </p:cNvPr>
          <p:cNvSpPr txBox="1"/>
          <p:nvPr/>
        </p:nvSpPr>
        <p:spPr>
          <a:xfrm>
            <a:off x="357188" y="2035175"/>
            <a:ext cx="8429625" cy="1292225"/>
          </a:xfrm>
          <a:prstGeom prst="rect">
            <a:avLst/>
          </a:prstGeom>
          <a:noFill/>
        </p:spPr>
        <p:txBody>
          <a:bodyPr>
            <a:spAutoFit/>
          </a:bodyPr>
          <a:lstStyle/>
          <a:p>
            <a:pPr marL="214313" indent="-214313" eaLnBrk="1" fontAlgn="auto" hangingPunct="1">
              <a:spcBef>
                <a:spcPts val="0"/>
              </a:spcBef>
              <a:spcAft>
                <a:spcPts val="0"/>
              </a:spcAft>
              <a:buFont typeface="Arial" panose="020B0604020202020204" pitchFamily="34" charset="0"/>
              <a:buChar char="•"/>
              <a:defRPr/>
            </a:pPr>
            <a:endParaRPr lang="en-US" sz="1950" dirty="0">
              <a:latin typeface="+mn-lt"/>
            </a:endParaRPr>
          </a:p>
          <a:p>
            <a:pPr eaLnBrk="1" fontAlgn="auto" hangingPunct="1">
              <a:spcBef>
                <a:spcPts val="0"/>
              </a:spcBef>
              <a:spcAft>
                <a:spcPts val="0"/>
              </a:spcAft>
              <a:defRPr/>
            </a:pPr>
            <a:endParaRPr lang="en-US" sz="19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950" dirty="0">
              <a:latin typeface="+mn-lt"/>
            </a:endParaRPr>
          </a:p>
          <a:p>
            <a:pPr eaLnBrk="1" fontAlgn="auto" hangingPunct="1">
              <a:spcBef>
                <a:spcPts val="0"/>
              </a:spcBef>
              <a:spcAft>
                <a:spcPts val="0"/>
              </a:spcAft>
              <a:defRPr/>
            </a:pPr>
            <a:endParaRPr lang="en-US" sz="1950" dirty="0">
              <a:latin typeface="+mn-lt"/>
            </a:endParaRPr>
          </a:p>
        </p:txBody>
      </p:sp>
      <p:sp>
        <p:nvSpPr>
          <p:cNvPr id="33795" name="Rectangle 2">
            <a:extLst>
              <a:ext uri="{FF2B5EF4-FFF2-40B4-BE49-F238E27FC236}">
                <a16:creationId xmlns:a16="http://schemas.microsoft.com/office/drawing/2014/main" id="{FF5F6568-1FA5-4829-A8FE-6334CD448B4D}"/>
              </a:ext>
            </a:extLst>
          </p:cNvPr>
          <p:cNvSpPr txBox="1">
            <a:spLocks noChangeArrowheads="1"/>
          </p:cNvSpPr>
          <p:nvPr/>
        </p:nvSpPr>
        <p:spPr bwMode="auto">
          <a:xfrm>
            <a:off x="1600200" y="2819400"/>
            <a:ext cx="5943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defTabSz="914400" eaLnBrk="1" hangingPunct="1">
              <a:lnSpc>
                <a:spcPct val="90000"/>
              </a:lnSpc>
            </a:pPr>
            <a:r>
              <a:rPr lang="en-US" altLang="en-US" sz="4500" b="1" dirty="0"/>
              <a:t>Session 1 - Part 1</a:t>
            </a:r>
          </a:p>
        </p:txBody>
      </p:sp>
      <p:sp>
        <p:nvSpPr>
          <p:cNvPr id="33796" name="TextBox 3">
            <a:extLst>
              <a:ext uri="{FF2B5EF4-FFF2-40B4-BE49-F238E27FC236}">
                <a16:creationId xmlns:a16="http://schemas.microsoft.com/office/drawing/2014/main" id="{71B302EE-19FB-4E1F-BDCB-AB9DF1029D01}"/>
              </a:ext>
            </a:extLst>
          </p:cNvPr>
          <p:cNvSpPr txBox="1">
            <a:spLocks noChangeArrowheads="1"/>
          </p:cNvSpPr>
          <p:nvPr/>
        </p:nvSpPr>
        <p:spPr bwMode="auto">
          <a:xfrm>
            <a:off x="8839200" y="6553200"/>
            <a:ext cx="22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dirty="0">
                <a:latin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386572735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7E83102-F328-41C7-84D6-5FA304921259}"/>
              </a:ext>
            </a:extLst>
          </p:cNvPr>
          <p:cNvSpPr>
            <a:spLocks noGrp="1" noChangeArrowheads="1"/>
          </p:cNvSpPr>
          <p:nvPr>
            <p:ph type="ctrTitle"/>
          </p:nvPr>
        </p:nvSpPr>
        <p:spPr>
          <a:xfrm>
            <a:off x="152400" y="228600"/>
            <a:ext cx="8839200" cy="1143000"/>
          </a:xfrm>
        </p:spPr>
        <p:txBody>
          <a:bodyPr/>
          <a:lstStyle/>
          <a:p>
            <a:pPr eaLnBrk="1" hangingPunct="1"/>
            <a:r>
              <a:rPr lang="en-US" altLang="en-US" sz="5400">
                <a:ln>
                  <a:noFill/>
                </a:ln>
              </a:rPr>
              <a:t>Everyday Training Tools</a:t>
            </a:r>
          </a:p>
        </p:txBody>
      </p:sp>
      <p:sp>
        <p:nvSpPr>
          <p:cNvPr id="3" name="Subtitle 2">
            <a:extLst>
              <a:ext uri="{FF2B5EF4-FFF2-40B4-BE49-F238E27FC236}">
                <a16:creationId xmlns:a16="http://schemas.microsoft.com/office/drawing/2014/main" id="{91EC76E4-96E5-4DF0-A458-2A2FAABD0384}"/>
              </a:ext>
            </a:extLst>
          </p:cNvPr>
          <p:cNvSpPr>
            <a:spLocks noGrp="1"/>
          </p:cNvSpPr>
          <p:nvPr>
            <p:ph type="subTitle" idx="1"/>
          </p:nvPr>
        </p:nvSpPr>
        <p:spPr>
          <a:xfrm>
            <a:off x="1676400" y="1524000"/>
            <a:ext cx="5791200" cy="3733800"/>
          </a:xfrm>
        </p:spPr>
        <p:txBody>
          <a:bodyPr rtlCol="0">
            <a:normAutofit fontScale="70000" lnSpcReduction="20000"/>
          </a:bodyPr>
          <a:lstStyle/>
          <a:p>
            <a:pPr algn="l" eaLnBrk="1" fontAlgn="auto" hangingPunct="1">
              <a:buFont typeface="Arial"/>
              <a:buNone/>
              <a:defRPr/>
            </a:pPr>
            <a:endParaRPr lang="en-US" sz="3300" b="1" dirty="0">
              <a:solidFill>
                <a:srgbClr val="FF0000"/>
              </a:solidFill>
            </a:endParaRPr>
          </a:p>
          <a:p>
            <a:pPr algn="l" eaLnBrk="1" fontAlgn="auto" hangingPunct="1">
              <a:buFont typeface="Arial"/>
              <a:buNone/>
              <a:defRPr/>
            </a:pPr>
            <a:r>
              <a:rPr lang="en-US" sz="3300" b="1" dirty="0">
                <a:solidFill>
                  <a:srgbClr val="FF0000"/>
                </a:solidFill>
              </a:rPr>
              <a:t>Op Standards</a:t>
            </a:r>
          </a:p>
          <a:p>
            <a:pPr algn="l" eaLnBrk="1" fontAlgn="auto" hangingPunct="1">
              <a:buFont typeface="Arial"/>
              <a:buNone/>
              <a:defRPr/>
            </a:pPr>
            <a:r>
              <a:rPr lang="en-US" sz="1500" dirty="0"/>
              <a:t>It is mandatory (for everyone, including Supervisors) to always use the work instructions to ensure quality and repeatability.</a:t>
            </a:r>
          </a:p>
          <a:p>
            <a:pPr algn="l" eaLnBrk="1" fontAlgn="auto" hangingPunct="1">
              <a:buFont typeface="Arial"/>
              <a:buNone/>
              <a:defRPr/>
            </a:pPr>
            <a:r>
              <a:rPr lang="en-US" sz="3300" b="1" dirty="0">
                <a:solidFill>
                  <a:srgbClr val="FF0000"/>
                </a:solidFill>
              </a:rPr>
              <a:t>Check, Work, Verify (CWV)</a:t>
            </a:r>
          </a:p>
          <a:p>
            <a:pPr algn="l" eaLnBrk="1" fontAlgn="auto" hangingPunct="1">
              <a:buFont typeface="Arial"/>
              <a:buNone/>
              <a:defRPr/>
            </a:pPr>
            <a:r>
              <a:rPr lang="en-US" sz="1500" dirty="0"/>
              <a:t>This is one of our standard operating procedures. This method is used for every part, every day, and in all departments.</a:t>
            </a:r>
          </a:p>
          <a:p>
            <a:pPr algn="l" eaLnBrk="1" fontAlgn="auto" hangingPunct="1">
              <a:buFont typeface="Arial"/>
              <a:buNone/>
              <a:defRPr/>
            </a:pPr>
            <a:r>
              <a:rPr lang="en-US" b="1" dirty="0">
                <a:solidFill>
                  <a:srgbClr val="FF0000"/>
                </a:solidFill>
              </a:rPr>
              <a:t>C</a:t>
            </a:r>
            <a:r>
              <a:rPr lang="en-US" dirty="0"/>
              <a:t>heck – check the part before doing your work.</a:t>
            </a:r>
          </a:p>
          <a:p>
            <a:pPr algn="l" eaLnBrk="1" fontAlgn="auto" hangingPunct="1">
              <a:buFont typeface="Arial"/>
              <a:buNone/>
              <a:defRPr/>
            </a:pPr>
            <a:r>
              <a:rPr lang="en-US" b="1" dirty="0">
                <a:solidFill>
                  <a:srgbClr val="FF0000"/>
                </a:solidFill>
              </a:rPr>
              <a:t>W</a:t>
            </a:r>
            <a:r>
              <a:rPr lang="en-US" dirty="0"/>
              <a:t>ork – perform your task.</a:t>
            </a:r>
          </a:p>
          <a:p>
            <a:pPr algn="l" eaLnBrk="1" fontAlgn="auto" hangingPunct="1">
              <a:buFont typeface="Arial"/>
              <a:buNone/>
              <a:defRPr/>
            </a:pPr>
            <a:r>
              <a:rPr lang="en-US" b="1" dirty="0">
                <a:solidFill>
                  <a:srgbClr val="FF0000"/>
                </a:solidFill>
              </a:rPr>
              <a:t>V</a:t>
            </a:r>
            <a:r>
              <a:rPr lang="en-US" dirty="0"/>
              <a:t>erify – verify the work you have completed before passing to the next position.</a:t>
            </a:r>
          </a:p>
          <a:p>
            <a:pPr algn="l" eaLnBrk="1" fontAlgn="auto" hangingPunct="1">
              <a:buFont typeface="Arial"/>
              <a:buNone/>
              <a:defRPr/>
            </a:pPr>
            <a:r>
              <a:rPr lang="en-US" b="1" dirty="0">
                <a:solidFill>
                  <a:srgbClr val="FF0000"/>
                </a:solidFill>
              </a:rPr>
              <a:t>Touch Count</a:t>
            </a:r>
          </a:p>
          <a:p>
            <a:pPr algn="l" eaLnBrk="1" fontAlgn="auto" hangingPunct="1">
              <a:buFont typeface="Arial"/>
              <a:buNone/>
              <a:defRPr/>
            </a:pPr>
            <a:r>
              <a:rPr lang="en-US" dirty="0"/>
              <a:t>Another of the standard operating procedures: Verify all components (including IPL/ Part ID labels, </a:t>
            </a:r>
            <a:r>
              <a:rPr lang="en-US" b="1" u="sng" dirty="0"/>
              <a:t>they are components</a:t>
            </a:r>
            <a:r>
              <a:rPr lang="en-US" dirty="0"/>
              <a:t>) with hands and eyes.</a:t>
            </a:r>
          </a:p>
        </p:txBody>
      </p:sp>
      <p:sp>
        <p:nvSpPr>
          <p:cNvPr id="35844" name="TextBox 3">
            <a:extLst>
              <a:ext uri="{FF2B5EF4-FFF2-40B4-BE49-F238E27FC236}">
                <a16:creationId xmlns:a16="http://schemas.microsoft.com/office/drawing/2014/main" id="{66A5FEE3-E09C-402C-A748-54D4E2B24A2C}"/>
              </a:ext>
            </a:extLst>
          </p:cNvPr>
          <p:cNvSpPr txBox="1">
            <a:spLocks noChangeArrowheads="1"/>
          </p:cNvSpPr>
          <p:nvPr/>
        </p:nvSpPr>
        <p:spPr bwMode="auto">
          <a:xfrm>
            <a:off x="8610600" y="64770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dirty="0">
                <a:latin typeface="Calibri" panose="020F0502020204030204" pitchFamily="34" charset="0"/>
                <a:cs typeface="Calibri" panose="020F0502020204030204" pitchFamily="34" charset="0"/>
              </a:rPr>
              <a:t>2</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D15E21F-2763-4FE0-BA87-260B0D78422D}"/>
              </a:ext>
            </a:extLst>
          </p:cNvPr>
          <p:cNvSpPr>
            <a:spLocks noGrp="1" noChangeArrowheads="1"/>
          </p:cNvSpPr>
          <p:nvPr>
            <p:ph type="ctrTitle"/>
          </p:nvPr>
        </p:nvSpPr>
        <p:spPr>
          <a:xfrm>
            <a:off x="103188" y="228600"/>
            <a:ext cx="8991600" cy="942975"/>
          </a:xfrm>
        </p:spPr>
        <p:txBody>
          <a:bodyPr/>
          <a:lstStyle/>
          <a:p>
            <a:pPr eaLnBrk="1" hangingPunct="1"/>
            <a:r>
              <a:rPr lang="en-US" altLang="en-US">
                <a:ln>
                  <a:noFill/>
                </a:ln>
              </a:rPr>
              <a:t>Everyday Training Tools</a:t>
            </a:r>
          </a:p>
        </p:txBody>
      </p:sp>
      <p:sp>
        <p:nvSpPr>
          <p:cNvPr id="3" name="Subtitle 2">
            <a:extLst>
              <a:ext uri="{FF2B5EF4-FFF2-40B4-BE49-F238E27FC236}">
                <a16:creationId xmlns:a16="http://schemas.microsoft.com/office/drawing/2014/main" id="{9F4E678B-19F3-4434-AA2F-C341C21F9546}"/>
              </a:ext>
            </a:extLst>
          </p:cNvPr>
          <p:cNvSpPr>
            <a:spLocks noGrp="1"/>
          </p:cNvSpPr>
          <p:nvPr>
            <p:ph type="subTitle" idx="1"/>
          </p:nvPr>
        </p:nvSpPr>
        <p:spPr>
          <a:xfrm>
            <a:off x="1703388" y="1524000"/>
            <a:ext cx="5791200" cy="3733800"/>
          </a:xfrm>
        </p:spPr>
        <p:txBody>
          <a:bodyPr rtlCol="0">
            <a:normAutofit fontScale="70000" lnSpcReduction="20000"/>
          </a:bodyPr>
          <a:lstStyle/>
          <a:p>
            <a:pPr algn="l" eaLnBrk="1" fontAlgn="auto" hangingPunct="1">
              <a:buFont typeface="Arial"/>
              <a:buNone/>
              <a:defRPr/>
            </a:pPr>
            <a:r>
              <a:rPr lang="en-US" sz="3300" b="1" dirty="0">
                <a:solidFill>
                  <a:srgbClr val="FF0000"/>
                </a:solidFill>
              </a:rPr>
              <a:t>Calm Focused Approach</a:t>
            </a:r>
          </a:p>
          <a:p>
            <a:pPr algn="l" eaLnBrk="1" fontAlgn="auto" hangingPunct="1">
              <a:buFont typeface="Arial"/>
              <a:buNone/>
              <a:defRPr/>
            </a:pPr>
            <a:r>
              <a:rPr lang="en-US" sz="1700" dirty="0"/>
              <a:t>Don’t seem frazzled, rushed or unsure. This makes the Trainee feel the same way. Take the calm approach with the Operator and they will be calm. Focus on the Trainee and training. Being distracted creates a poor training/teaching environment. </a:t>
            </a:r>
          </a:p>
          <a:p>
            <a:pPr algn="l" eaLnBrk="1" fontAlgn="auto" hangingPunct="1">
              <a:buFont typeface="Arial"/>
              <a:buNone/>
              <a:defRPr/>
            </a:pPr>
            <a:endParaRPr lang="en-US" sz="1500" dirty="0"/>
          </a:p>
          <a:p>
            <a:pPr algn="l" eaLnBrk="1" fontAlgn="auto" hangingPunct="1">
              <a:buFont typeface="Arial"/>
              <a:buNone/>
              <a:defRPr/>
            </a:pPr>
            <a:r>
              <a:rPr lang="en-US" sz="3300" b="1" dirty="0">
                <a:solidFill>
                  <a:srgbClr val="FF0000"/>
                </a:solidFill>
              </a:rPr>
              <a:t>Positive Intent Feedback</a:t>
            </a:r>
          </a:p>
          <a:p>
            <a:pPr algn="l" eaLnBrk="1" fontAlgn="auto" hangingPunct="1">
              <a:buFont typeface="Arial"/>
              <a:buNone/>
              <a:defRPr/>
            </a:pPr>
            <a:r>
              <a:rPr lang="en-US" sz="1700" dirty="0"/>
              <a:t>Focus on the positive aspects of the Operators work. Correct any errors immediately (by showing them the correct way) in a calm “let me show/help you” fashion.</a:t>
            </a:r>
          </a:p>
          <a:p>
            <a:pPr algn="l" eaLnBrk="1" fontAlgn="auto" hangingPunct="1">
              <a:buFont typeface="Arial"/>
              <a:buNone/>
              <a:defRPr/>
            </a:pPr>
            <a:endParaRPr lang="en-US" sz="1500" dirty="0"/>
          </a:p>
          <a:p>
            <a:pPr algn="l" eaLnBrk="1" fontAlgn="auto" hangingPunct="1">
              <a:buFont typeface="Arial"/>
              <a:buNone/>
              <a:defRPr/>
            </a:pPr>
            <a:r>
              <a:rPr lang="en-US" sz="3300" b="1" dirty="0">
                <a:solidFill>
                  <a:srgbClr val="FF0000"/>
                </a:solidFill>
              </a:rPr>
              <a:t>Training Containment</a:t>
            </a:r>
          </a:p>
          <a:p>
            <a:pPr algn="l" eaLnBrk="1" fontAlgn="auto" hangingPunct="1">
              <a:buFont typeface="Arial"/>
              <a:buNone/>
              <a:defRPr/>
            </a:pPr>
            <a:r>
              <a:rPr lang="en-US" dirty="0"/>
              <a:t>This tool helps to provide positive intent feedback. It is a tool used to correct any training issues. When defects are found in training containment, the Operator can be made aware immediately and the correction can be made then and there. It is easier to correct mistakes at the beginning. If we wait, bad habits become ingrained and are harder to correct.</a:t>
            </a:r>
          </a:p>
        </p:txBody>
      </p:sp>
      <p:sp>
        <p:nvSpPr>
          <p:cNvPr id="37892" name="TextBox 3">
            <a:extLst>
              <a:ext uri="{FF2B5EF4-FFF2-40B4-BE49-F238E27FC236}">
                <a16:creationId xmlns:a16="http://schemas.microsoft.com/office/drawing/2014/main" id="{B2A0416A-6F9C-44F1-8E0E-E772BA2F365D}"/>
              </a:ext>
            </a:extLst>
          </p:cNvPr>
          <p:cNvSpPr txBox="1">
            <a:spLocks noChangeArrowheads="1"/>
          </p:cNvSpPr>
          <p:nvPr/>
        </p:nvSpPr>
        <p:spPr bwMode="auto">
          <a:xfrm>
            <a:off x="8686800" y="6416675"/>
            <a:ext cx="4079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dirty="0">
                <a:latin typeface="Calibri" panose="020F0502020204030204" pitchFamily="34" charset="0"/>
                <a:cs typeface="Calibri" panose="020F0502020204030204" pitchFamily="34" charset="0"/>
              </a:rPr>
              <a:t>3</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81C0799E-79ED-4183-82F4-1199468B3AAD}"/>
              </a:ext>
            </a:extLst>
          </p:cNvPr>
          <p:cNvSpPr>
            <a:spLocks noGrp="1" noChangeArrowheads="1"/>
          </p:cNvSpPr>
          <p:nvPr>
            <p:ph type="ctrTitle"/>
          </p:nvPr>
        </p:nvSpPr>
        <p:spPr>
          <a:xfrm>
            <a:off x="179388" y="457200"/>
            <a:ext cx="8839200" cy="714375"/>
          </a:xfrm>
        </p:spPr>
        <p:txBody>
          <a:bodyPr/>
          <a:lstStyle/>
          <a:p>
            <a:pPr eaLnBrk="1" hangingPunct="1"/>
            <a:r>
              <a:rPr lang="en-US" altLang="en-US">
                <a:ln>
                  <a:noFill/>
                </a:ln>
              </a:rPr>
              <a:t>Everyday Training Tools</a:t>
            </a:r>
          </a:p>
        </p:txBody>
      </p:sp>
      <p:sp>
        <p:nvSpPr>
          <p:cNvPr id="3" name="Subtitle 2">
            <a:extLst>
              <a:ext uri="{FF2B5EF4-FFF2-40B4-BE49-F238E27FC236}">
                <a16:creationId xmlns:a16="http://schemas.microsoft.com/office/drawing/2014/main" id="{12EC68A9-308A-4F83-8BD4-6CF710934AAD}"/>
              </a:ext>
            </a:extLst>
          </p:cNvPr>
          <p:cNvSpPr>
            <a:spLocks noGrp="1"/>
          </p:cNvSpPr>
          <p:nvPr>
            <p:ph type="subTitle" idx="1"/>
          </p:nvPr>
        </p:nvSpPr>
        <p:spPr>
          <a:xfrm>
            <a:off x="1676400" y="1524000"/>
            <a:ext cx="5791200" cy="3810000"/>
          </a:xfrm>
        </p:spPr>
        <p:txBody>
          <a:bodyPr rtlCol="0">
            <a:normAutofit fontScale="70000" lnSpcReduction="20000"/>
          </a:bodyPr>
          <a:lstStyle/>
          <a:p>
            <a:pPr algn="l" eaLnBrk="1" fontAlgn="auto" hangingPunct="1">
              <a:buFont typeface="Arial"/>
              <a:buNone/>
              <a:defRPr/>
            </a:pPr>
            <a:r>
              <a:rPr lang="en-US" sz="3300" b="1" dirty="0">
                <a:solidFill>
                  <a:srgbClr val="FF0000"/>
                </a:solidFill>
              </a:rPr>
              <a:t>Training 5 Part Rule</a:t>
            </a:r>
          </a:p>
          <a:p>
            <a:pPr algn="l" eaLnBrk="1" fontAlgn="auto" hangingPunct="1">
              <a:buFont typeface="Arial"/>
              <a:buNone/>
              <a:defRPr/>
            </a:pPr>
            <a:r>
              <a:rPr lang="en-US" sz="1800" dirty="0"/>
              <a:t>The 5-part rule for training: When an Operator is in training, and the Trainer (or Shadow Buddy) observes the Operator is behind 5 parts or more, the process is slowed or stopped until the Operator can get caught up. If needed, help them to get caught up in a calm manner. Remember, the Trainee will not be at cycle time for the first few days. Do not panic them or make them rush through the process.</a:t>
            </a:r>
          </a:p>
          <a:p>
            <a:pPr algn="l" eaLnBrk="1" fontAlgn="auto" hangingPunct="1">
              <a:buFont typeface="Arial"/>
              <a:buNone/>
              <a:defRPr/>
            </a:pPr>
            <a:r>
              <a:rPr lang="en-US" sz="3300" b="1" dirty="0">
                <a:solidFill>
                  <a:srgbClr val="FF0000"/>
                </a:solidFill>
              </a:rPr>
              <a:t>Objective of Training</a:t>
            </a:r>
          </a:p>
          <a:p>
            <a:pPr algn="l" eaLnBrk="1" fontAlgn="auto" hangingPunct="1">
              <a:buFont typeface="Arial"/>
              <a:buNone/>
              <a:defRPr/>
            </a:pPr>
            <a:r>
              <a:rPr lang="en-US" dirty="0"/>
              <a:t>Let the Operator know the objective of the training. For example: “I’m going to show you how to attach the seal to the part without stretching the seal.” Stated objective – learning to attach the seal to the part without stretching the seal.</a:t>
            </a:r>
          </a:p>
          <a:p>
            <a:pPr algn="l" eaLnBrk="1" fontAlgn="auto" hangingPunct="1">
              <a:buFont typeface="Arial"/>
              <a:buNone/>
              <a:defRPr/>
            </a:pPr>
            <a:r>
              <a:rPr lang="en-US" sz="3300" b="1" dirty="0">
                <a:solidFill>
                  <a:srgbClr val="FF0000"/>
                </a:solidFill>
              </a:rPr>
              <a:t>Expectation of Training</a:t>
            </a:r>
          </a:p>
          <a:p>
            <a:pPr algn="l" eaLnBrk="1" fontAlgn="auto" hangingPunct="1">
              <a:buFont typeface="Arial"/>
              <a:buNone/>
              <a:defRPr/>
            </a:pPr>
            <a:r>
              <a:rPr lang="en-US" dirty="0"/>
              <a:t>Let the Operator know you don’t expect them to be perfect. Your expectation of their training is for them to learn to build a quality part in a safe timely manner. Speed will come with repetition. Build the part the same way, every part, every time, every day.</a:t>
            </a:r>
          </a:p>
        </p:txBody>
      </p:sp>
      <p:sp>
        <p:nvSpPr>
          <p:cNvPr id="39940" name="TextBox 3">
            <a:extLst>
              <a:ext uri="{FF2B5EF4-FFF2-40B4-BE49-F238E27FC236}">
                <a16:creationId xmlns:a16="http://schemas.microsoft.com/office/drawing/2014/main" id="{16DE3B9A-0890-41DD-BC46-4307E10B7B80}"/>
              </a:ext>
            </a:extLst>
          </p:cNvPr>
          <p:cNvSpPr txBox="1">
            <a:spLocks noChangeArrowheads="1"/>
          </p:cNvSpPr>
          <p:nvPr/>
        </p:nvSpPr>
        <p:spPr bwMode="auto">
          <a:xfrm>
            <a:off x="8637588" y="64770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dirty="0">
                <a:latin typeface="Calibri" panose="020F0502020204030204" pitchFamily="34" charset="0"/>
                <a:cs typeface="Calibri" panose="020F0502020204030204" pitchFamily="34" charset="0"/>
              </a:rPr>
              <a:t>4</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a:extLst>
              <a:ext uri="{FF2B5EF4-FFF2-40B4-BE49-F238E27FC236}">
                <a16:creationId xmlns:a16="http://schemas.microsoft.com/office/drawing/2014/main" id="{2679F05B-4558-4B92-ACB0-6D5E756DF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46482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Box 2">
            <a:extLst>
              <a:ext uri="{FF2B5EF4-FFF2-40B4-BE49-F238E27FC236}">
                <a16:creationId xmlns:a16="http://schemas.microsoft.com/office/drawing/2014/main" id="{09F529BA-5EB4-4956-B90F-145CE8E13D9B}"/>
              </a:ext>
            </a:extLst>
          </p:cNvPr>
          <p:cNvSpPr txBox="1">
            <a:spLocks noChangeArrowheads="1"/>
          </p:cNvSpPr>
          <p:nvPr/>
        </p:nvSpPr>
        <p:spPr bwMode="auto">
          <a:xfrm>
            <a:off x="8686800" y="65532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dirty="0">
                <a:latin typeface="Calibri" panose="020F0502020204030204" pitchFamily="34" charset="0"/>
                <a:cs typeface="Calibri" panose="020F0502020204030204" pitchFamily="34" charset="0"/>
              </a:rPr>
              <a:t>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64F9B86E-D814-4D1C-9C13-ECD5031ED9A3}"/>
              </a:ext>
            </a:extLst>
          </p:cNvPr>
          <p:cNvSpPr>
            <a:spLocks noGrp="1" noChangeArrowheads="1"/>
          </p:cNvSpPr>
          <p:nvPr>
            <p:ph type="title"/>
          </p:nvPr>
        </p:nvSpPr>
        <p:spPr>
          <a:xfrm>
            <a:off x="1112838" y="1066800"/>
            <a:ext cx="6799262" cy="1303338"/>
          </a:xfrm>
        </p:spPr>
        <p:txBody>
          <a:bodyPr/>
          <a:lstStyle/>
          <a:p>
            <a:pPr eaLnBrk="1" hangingPunct="1"/>
            <a:r>
              <a:rPr lang="en-US" altLang="en-US" sz="4400" b="1">
                <a:ln>
                  <a:noFill/>
                </a:ln>
              </a:rPr>
              <a:t>Positive Words, Powerful Results</a:t>
            </a:r>
          </a:p>
        </p:txBody>
      </p:sp>
      <p:sp>
        <p:nvSpPr>
          <p:cNvPr id="80899" name="Content Placeholder 2">
            <a:extLst>
              <a:ext uri="{FF2B5EF4-FFF2-40B4-BE49-F238E27FC236}">
                <a16:creationId xmlns:a16="http://schemas.microsoft.com/office/drawing/2014/main" id="{11897E70-9CA5-42BB-B2D9-67580F8B3E44}"/>
              </a:ext>
            </a:extLst>
          </p:cNvPr>
          <p:cNvSpPr>
            <a:spLocks noGrp="1" noChangeArrowheads="1"/>
          </p:cNvSpPr>
          <p:nvPr>
            <p:ph idx="1"/>
          </p:nvPr>
        </p:nvSpPr>
        <p:spPr>
          <a:xfrm>
            <a:off x="685800" y="2590800"/>
            <a:ext cx="7924800" cy="3657600"/>
          </a:xfrm>
        </p:spPr>
        <p:txBody>
          <a:bodyPr anchor="ctr"/>
          <a:lstStyle/>
          <a:p>
            <a:pPr algn="ctr" eaLnBrk="1" hangingPunct="1">
              <a:lnSpc>
                <a:spcPct val="90000"/>
              </a:lnSpc>
            </a:pPr>
            <a:r>
              <a:rPr lang="en-US" altLang="en-US" sz="1600" b="1">
                <a:solidFill>
                  <a:schemeClr val="tx1"/>
                </a:solidFill>
                <a:latin typeface="Calibri" panose="020F0502020204030204" pitchFamily="34" charset="0"/>
                <a:cs typeface="Calibri" panose="020F0502020204030204" pitchFamily="34" charset="0"/>
              </a:rPr>
              <a:t>Communicate positive feelings.</a:t>
            </a:r>
          </a:p>
          <a:p>
            <a:pPr algn="ctr" eaLnBrk="1" hangingPunct="1">
              <a:lnSpc>
                <a:spcPct val="90000"/>
              </a:lnSpc>
            </a:pPr>
            <a:r>
              <a:rPr lang="en-US" altLang="en-US" sz="1600" b="1">
                <a:solidFill>
                  <a:schemeClr val="tx1"/>
                </a:solidFill>
                <a:latin typeface="Calibri" panose="020F0502020204030204" pitchFamily="34" charset="0"/>
                <a:cs typeface="Calibri" panose="020F0502020204030204" pitchFamily="34" charset="0"/>
              </a:rPr>
              <a:t>Provide valuable information.</a:t>
            </a:r>
          </a:p>
          <a:p>
            <a:pPr algn="ctr" eaLnBrk="1" hangingPunct="1">
              <a:lnSpc>
                <a:spcPct val="90000"/>
              </a:lnSpc>
            </a:pPr>
            <a:r>
              <a:rPr lang="en-US" altLang="en-US" sz="1600" b="1">
                <a:solidFill>
                  <a:schemeClr val="tx1"/>
                </a:solidFill>
                <a:latin typeface="Calibri" panose="020F0502020204030204" pitchFamily="34" charset="0"/>
                <a:cs typeface="Calibri" panose="020F0502020204030204" pitchFamily="34" charset="0"/>
              </a:rPr>
              <a:t>Point out the good.</a:t>
            </a:r>
          </a:p>
          <a:p>
            <a:pPr algn="ctr" eaLnBrk="1" hangingPunct="1">
              <a:lnSpc>
                <a:spcPct val="90000"/>
              </a:lnSpc>
            </a:pPr>
            <a:r>
              <a:rPr lang="en-US" altLang="en-US" sz="1600" b="1">
                <a:solidFill>
                  <a:schemeClr val="tx1"/>
                </a:solidFill>
                <a:latin typeface="Calibri" panose="020F0502020204030204" pitchFamily="34" charset="0"/>
                <a:cs typeface="Calibri" panose="020F0502020204030204" pitchFamily="34" charset="0"/>
              </a:rPr>
              <a:t>Tell the truth.</a:t>
            </a:r>
          </a:p>
          <a:p>
            <a:pPr algn="ctr" eaLnBrk="1" hangingPunct="1">
              <a:lnSpc>
                <a:spcPct val="90000"/>
              </a:lnSpc>
            </a:pPr>
            <a:r>
              <a:rPr lang="en-US" altLang="en-US" sz="1600" b="1">
                <a:solidFill>
                  <a:schemeClr val="tx1"/>
                </a:solidFill>
                <a:latin typeface="Calibri" panose="020F0502020204030204" pitchFamily="34" charset="0"/>
                <a:cs typeface="Calibri" panose="020F0502020204030204" pitchFamily="34" charset="0"/>
              </a:rPr>
              <a:t>Offer to help.</a:t>
            </a:r>
          </a:p>
          <a:p>
            <a:pPr algn="ctr" eaLnBrk="1" hangingPunct="1">
              <a:lnSpc>
                <a:spcPct val="90000"/>
              </a:lnSpc>
            </a:pPr>
            <a:r>
              <a:rPr lang="en-US" altLang="en-US" sz="1600" b="1">
                <a:solidFill>
                  <a:schemeClr val="tx1"/>
                </a:solidFill>
                <a:latin typeface="Calibri" panose="020F0502020204030204" pitchFamily="34" charset="0"/>
                <a:cs typeface="Calibri" panose="020F0502020204030204" pitchFamily="34" charset="0"/>
              </a:rPr>
              <a:t>Give approval.</a:t>
            </a:r>
          </a:p>
          <a:p>
            <a:pPr algn="ctr" eaLnBrk="1" hangingPunct="1">
              <a:lnSpc>
                <a:spcPct val="90000"/>
              </a:lnSpc>
            </a:pPr>
            <a:r>
              <a:rPr lang="en-US" altLang="en-US" sz="1600" b="1">
                <a:solidFill>
                  <a:schemeClr val="tx1"/>
                </a:solidFill>
                <a:latin typeface="Calibri" panose="020F0502020204030204" pitchFamily="34" charset="0"/>
                <a:cs typeface="Calibri" panose="020F0502020204030204" pitchFamily="34" charset="0"/>
              </a:rPr>
              <a:t>Show courtesy and respect.</a:t>
            </a:r>
          </a:p>
          <a:p>
            <a:pPr algn="ctr" eaLnBrk="1" hangingPunct="1">
              <a:lnSpc>
                <a:spcPct val="90000"/>
              </a:lnSpc>
            </a:pPr>
            <a:r>
              <a:rPr lang="en-US" altLang="en-US" sz="1600" b="1">
                <a:solidFill>
                  <a:schemeClr val="tx1"/>
                </a:solidFill>
                <a:latin typeface="Calibri" panose="020F0502020204030204" pitchFamily="34" charset="0"/>
                <a:cs typeface="Calibri" panose="020F0502020204030204" pitchFamily="34" charset="0"/>
              </a:rPr>
              <a:t>Apologize and be forgiving.</a:t>
            </a:r>
          </a:p>
          <a:p>
            <a:pPr algn="ctr" eaLnBrk="1" hangingPunct="1">
              <a:lnSpc>
                <a:spcPct val="90000"/>
              </a:lnSpc>
            </a:pPr>
            <a:r>
              <a:rPr lang="en-US" altLang="en-US" sz="1600" b="1">
                <a:solidFill>
                  <a:schemeClr val="tx1"/>
                </a:solidFill>
                <a:latin typeface="Calibri" panose="020F0502020204030204" pitchFamily="34" charset="0"/>
                <a:cs typeface="Calibri" panose="020F0502020204030204" pitchFamily="34" charset="0"/>
              </a:rPr>
              <a:t>Share good news and a positive outlook.</a:t>
            </a:r>
          </a:p>
          <a:p>
            <a:pPr algn="ctr" eaLnBrk="1" hangingPunct="1">
              <a:lnSpc>
                <a:spcPct val="90000"/>
              </a:lnSpc>
            </a:pPr>
            <a:r>
              <a:rPr lang="en-US" altLang="en-US" sz="1600" b="1">
                <a:solidFill>
                  <a:schemeClr val="tx1"/>
                </a:solidFill>
                <a:latin typeface="Calibri" panose="020F0502020204030204" pitchFamily="34" charset="0"/>
                <a:cs typeface="Calibri" panose="020F0502020204030204" pitchFamily="34" charset="0"/>
              </a:rPr>
              <a:t>Be inspiring.</a:t>
            </a:r>
          </a:p>
          <a:p>
            <a:pPr algn="ctr" eaLnBrk="1" hangingPunct="1">
              <a:lnSpc>
                <a:spcPct val="90000"/>
              </a:lnSpc>
            </a:pPr>
            <a:r>
              <a:rPr lang="en-US" altLang="en-US" sz="1600" b="1">
                <a:solidFill>
                  <a:schemeClr val="tx1"/>
                </a:solidFill>
                <a:latin typeface="Calibri" panose="020F0502020204030204" pitchFamily="34" charset="0"/>
                <a:cs typeface="Calibri" panose="020F0502020204030204" pitchFamily="34" charset="0"/>
              </a:rPr>
              <a:t>Give a compliment .</a:t>
            </a:r>
          </a:p>
        </p:txBody>
      </p:sp>
      <p:sp>
        <p:nvSpPr>
          <p:cNvPr id="80900" name="TextBox 3">
            <a:extLst>
              <a:ext uri="{FF2B5EF4-FFF2-40B4-BE49-F238E27FC236}">
                <a16:creationId xmlns:a16="http://schemas.microsoft.com/office/drawing/2014/main" id="{E2A69480-FA18-4FC3-9A39-4D26BD5DF575}"/>
              </a:ext>
            </a:extLst>
          </p:cNvPr>
          <p:cNvSpPr txBox="1">
            <a:spLocks noChangeArrowheads="1"/>
          </p:cNvSpPr>
          <p:nvPr/>
        </p:nvSpPr>
        <p:spPr bwMode="auto">
          <a:xfrm>
            <a:off x="8686800" y="65532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dirty="0">
                <a:latin typeface="Calibri" panose="020F0502020204030204" pitchFamily="34" charset="0"/>
                <a:cs typeface="Calibri" panose="020F0502020204030204" pitchFamily="34" charset="0"/>
              </a:rPr>
              <a:t>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ubtitle 2">
            <a:extLst>
              <a:ext uri="{FF2B5EF4-FFF2-40B4-BE49-F238E27FC236}">
                <a16:creationId xmlns:a16="http://schemas.microsoft.com/office/drawing/2014/main" id="{C69E24DD-20FE-49AF-86FD-B6B0C809792D}"/>
              </a:ext>
            </a:extLst>
          </p:cNvPr>
          <p:cNvSpPr>
            <a:spLocks noGrp="1" noChangeArrowheads="1"/>
          </p:cNvSpPr>
          <p:nvPr>
            <p:ph type="subTitle" idx="1"/>
          </p:nvPr>
        </p:nvSpPr>
        <p:spPr>
          <a:xfrm>
            <a:off x="1600200" y="1600200"/>
            <a:ext cx="5943600" cy="3810000"/>
          </a:xfrm>
        </p:spPr>
        <p:txBody>
          <a:bodyPr>
            <a:normAutofit lnSpcReduction="10000"/>
          </a:bodyPr>
          <a:lstStyle/>
          <a:p>
            <a:pPr algn="l" eaLnBrk="1" hangingPunct="1">
              <a:defRPr/>
            </a:pPr>
            <a:r>
              <a:rPr lang="en-US" altLang="en-US" sz="1800" b="1" i="1" dirty="0">
                <a:solidFill>
                  <a:srgbClr val="FF0000"/>
                </a:solidFill>
                <a:latin typeface="Calibri" panose="020F0502020204030204" pitchFamily="34" charset="0"/>
                <a:cs typeface="Calibri" panose="020F0502020204030204" pitchFamily="34" charset="0"/>
              </a:rPr>
              <a:t>Keep yourself clean</a:t>
            </a:r>
            <a:r>
              <a:rPr lang="en-US" altLang="en-US" sz="1800" b="1" i="1" dirty="0">
                <a:solidFill>
                  <a:srgbClr val="FF0000"/>
                </a:solidFill>
              </a:rPr>
              <a:t>. </a:t>
            </a:r>
            <a:r>
              <a:rPr lang="en-US" altLang="en-US" sz="1400" dirty="0">
                <a:latin typeface="Calibri" panose="020F0502020204030204" pitchFamily="34" charset="0"/>
                <a:cs typeface="Calibri" panose="020F0502020204030204" pitchFamily="34" charset="0"/>
              </a:rPr>
              <a:t>(This includes brushing teeth and washing hands. Smokers need to be very aware of this. People find the smoker smell very offensive.)</a:t>
            </a:r>
          </a:p>
          <a:p>
            <a:pPr algn="l" eaLnBrk="1" hangingPunct="1">
              <a:defRPr/>
            </a:pPr>
            <a:r>
              <a:rPr lang="en-US" altLang="en-US" sz="1800" b="1" i="1" dirty="0">
                <a:solidFill>
                  <a:srgbClr val="FF0000"/>
                </a:solidFill>
                <a:latin typeface="Calibri" panose="020F0502020204030204" pitchFamily="34" charset="0"/>
                <a:cs typeface="Calibri" panose="020F0502020204030204" pitchFamily="34" charset="0"/>
              </a:rPr>
              <a:t>Keep your uniform clean and tid</a:t>
            </a:r>
            <a:r>
              <a:rPr lang="en-US" altLang="en-US" sz="1800" b="1" i="1" dirty="0">
                <a:solidFill>
                  <a:srgbClr val="FF3300"/>
                </a:solidFill>
                <a:latin typeface="Calibri" panose="020F0502020204030204" pitchFamily="34" charset="0"/>
                <a:cs typeface="Calibri" panose="020F0502020204030204" pitchFamily="34" charset="0"/>
              </a:rPr>
              <a:t>y</a:t>
            </a:r>
            <a:r>
              <a:rPr lang="en-US" altLang="en-US" sz="1400" dirty="0">
                <a:solidFill>
                  <a:srgbClr val="FF3300"/>
                </a:solidFill>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(Your laundry can hold offensive odors as well.)</a:t>
            </a:r>
          </a:p>
          <a:p>
            <a:pPr algn="l" eaLnBrk="1" hangingPunct="1">
              <a:defRPr/>
            </a:pPr>
            <a:r>
              <a:rPr lang="en-US" altLang="en-US" sz="1800" b="1" i="1" dirty="0">
                <a:solidFill>
                  <a:srgbClr val="FF0000"/>
                </a:solidFill>
                <a:latin typeface="Calibri" panose="020F0502020204030204" pitchFamily="34" charset="0"/>
                <a:cs typeface="Calibri" panose="020F0502020204030204" pitchFamily="34" charset="0"/>
              </a:rPr>
              <a:t>Don’t wear strong scent. </a:t>
            </a:r>
            <a:r>
              <a:rPr lang="en-US" altLang="en-US" sz="1400" dirty="0">
                <a:latin typeface="Calibri" panose="020F0502020204030204" pitchFamily="34" charset="0"/>
                <a:cs typeface="Calibri" panose="020F0502020204030204" pitchFamily="34" charset="0"/>
              </a:rPr>
              <a:t>(Not only can it damage parts, some people are allergic.)</a:t>
            </a:r>
          </a:p>
          <a:p>
            <a:pPr algn="l" eaLnBrk="1" hangingPunct="1">
              <a:defRPr/>
            </a:pPr>
            <a:r>
              <a:rPr lang="en-US" altLang="en-US" sz="1800" b="1" i="1" dirty="0">
                <a:solidFill>
                  <a:srgbClr val="FF0000"/>
                </a:solidFill>
                <a:latin typeface="Calibri" panose="020F0502020204030204" pitchFamily="34" charset="0"/>
                <a:cs typeface="Calibri" panose="020F0502020204030204" pitchFamily="34" charset="0"/>
              </a:rPr>
              <a:t>Respect personal space. </a:t>
            </a:r>
            <a:r>
              <a:rPr lang="en-US" altLang="en-US" sz="1400" dirty="0">
                <a:latin typeface="Calibri" panose="020F0502020204030204" pitchFamily="34" charset="0"/>
                <a:cs typeface="Calibri" panose="020F0502020204030204" pitchFamily="34" charset="0"/>
              </a:rPr>
              <a:t>(Training is up close and personal; however some people are uncomfortable when you invade their personal space too far. Have manners</a:t>
            </a:r>
            <a:r>
              <a:rPr lang="en-US" altLang="en-US" sz="1800"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Don’t over crowd. Also, if you sneeze, cough etc., cover your mouth. It is only polite.)</a:t>
            </a:r>
          </a:p>
          <a:p>
            <a:pPr algn="l" eaLnBrk="1" hangingPunct="1">
              <a:defRPr/>
            </a:pPr>
            <a:r>
              <a:rPr lang="en-US" altLang="en-US" sz="1800" b="1" i="1" dirty="0">
                <a:solidFill>
                  <a:srgbClr val="FF0000"/>
                </a:solidFill>
                <a:latin typeface="Calibri" panose="020F0502020204030204" pitchFamily="34" charset="0"/>
                <a:cs typeface="Calibri" panose="020F0502020204030204" pitchFamily="34" charset="0"/>
              </a:rPr>
              <a:t>Gum chewing. </a:t>
            </a:r>
            <a:r>
              <a:rPr lang="en-US" altLang="en-US" sz="1400" dirty="0">
                <a:latin typeface="Calibri" panose="020F0502020204030204" pitchFamily="34" charset="0"/>
                <a:cs typeface="Calibri" panose="020F0502020204030204" pitchFamily="34" charset="0"/>
              </a:rPr>
              <a:t>(Don’t pop, crack, snap or smack your gum while training. Not only is it annoying, but it is distracting during the training process.) </a:t>
            </a:r>
          </a:p>
          <a:p>
            <a:pPr algn="l" eaLnBrk="1" hangingPunct="1">
              <a:defRPr/>
            </a:pPr>
            <a:endParaRPr lang="en-US" altLang="en-US" sz="1400" dirty="0">
              <a:latin typeface="Calibri" panose="020F0502020204030204" pitchFamily="34" charset="0"/>
              <a:cs typeface="Calibri" panose="020F0502020204030204" pitchFamily="34" charset="0"/>
            </a:endParaRPr>
          </a:p>
          <a:p>
            <a:pPr algn="l" eaLnBrk="1" hangingPunct="1">
              <a:defRPr/>
            </a:pPr>
            <a:endParaRPr lang="en-US" altLang="en-US" sz="2100" dirty="0"/>
          </a:p>
        </p:txBody>
      </p:sp>
      <p:sp>
        <p:nvSpPr>
          <p:cNvPr id="82947" name="Title 2">
            <a:extLst>
              <a:ext uri="{FF2B5EF4-FFF2-40B4-BE49-F238E27FC236}">
                <a16:creationId xmlns:a16="http://schemas.microsoft.com/office/drawing/2014/main" id="{EE20965B-958E-415D-A3A6-6F0F16782DEB}"/>
              </a:ext>
            </a:extLst>
          </p:cNvPr>
          <p:cNvSpPr>
            <a:spLocks noGrp="1" noChangeArrowheads="1"/>
          </p:cNvSpPr>
          <p:nvPr>
            <p:ph type="ctrTitle"/>
          </p:nvPr>
        </p:nvSpPr>
        <p:spPr>
          <a:xfrm>
            <a:off x="1752600" y="152400"/>
            <a:ext cx="5308600" cy="1058863"/>
          </a:xfrm>
        </p:spPr>
        <p:txBody>
          <a:bodyPr/>
          <a:lstStyle/>
          <a:p>
            <a:r>
              <a:rPr lang="en-US" altLang="en-US" b="1">
                <a:ln>
                  <a:noFill/>
                </a:ln>
                <a:latin typeface="Calibri" panose="020F0502020204030204" pitchFamily="34" charset="0"/>
                <a:cs typeface="Calibri" panose="020F0502020204030204" pitchFamily="34" charset="0"/>
              </a:rPr>
              <a:t>Trainer Basics</a:t>
            </a:r>
          </a:p>
        </p:txBody>
      </p:sp>
      <p:sp>
        <p:nvSpPr>
          <p:cNvPr id="82948" name="TextBox 5">
            <a:extLst>
              <a:ext uri="{FF2B5EF4-FFF2-40B4-BE49-F238E27FC236}">
                <a16:creationId xmlns:a16="http://schemas.microsoft.com/office/drawing/2014/main" id="{B6113E38-615A-4531-8C84-201ACAE7ED5D}"/>
              </a:ext>
            </a:extLst>
          </p:cNvPr>
          <p:cNvSpPr txBox="1">
            <a:spLocks noChangeArrowheads="1"/>
          </p:cNvSpPr>
          <p:nvPr/>
        </p:nvSpPr>
        <p:spPr bwMode="auto">
          <a:xfrm>
            <a:off x="8686800" y="65532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dirty="0">
                <a:latin typeface="Calibri" panose="020F0502020204030204" pitchFamily="34" charset="0"/>
                <a:cs typeface="Calibri" panose="020F0502020204030204" pitchFamily="34" charset="0"/>
              </a:rPr>
              <a:t>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ubtitle 2">
            <a:extLst>
              <a:ext uri="{FF2B5EF4-FFF2-40B4-BE49-F238E27FC236}">
                <a16:creationId xmlns:a16="http://schemas.microsoft.com/office/drawing/2014/main" id="{1BCB3403-1C48-422C-9405-F104818FD252}"/>
              </a:ext>
            </a:extLst>
          </p:cNvPr>
          <p:cNvSpPr>
            <a:spLocks noGrp="1" noChangeArrowheads="1"/>
          </p:cNvSpPr>
          <p:nvPr>
            <p:ph type="subTitle" idx="1"/>
          </p:nvPr>
        </p:nvSpPr>
        <p:spPr>
          <a:xfrm>
            <a:off x="1600200" y="1524000"/>
            <a:ext cx="6096000" cy="3810000"/>
          </a:xfrm>
        </p:spPr>
        <p:txBody>
          <a:bodyPr>
            <a:normAutofit lnSpcReduction="10000"/>
          </a:bodyPr>
          <a:lstStyle/>
          <a:p>
            <a:pPr algn="l" eaLnBrk="1" hangingPunct="1">
              <a:defRPr/>
            </a:pPr>
            <a:endParaRPr lang="en-US" altLang="en-US" sz="2100" dirty="0"/>
          </a:p>
          <a:p>
            <a:pPr algn="l" eaLnBrk="1" hangingPunct="1">
              <a:defRPr/>
            </a:pPr>
            <a:endParaRPr lang="en-US" altLang="en-US" sz="2100" dirty="0"/>
          </a:p>
          <a:p>
            <a:pPr algn="l" eaLnBrk="1" hangingPunct="1">
              <a:defRPr/>
            </a:pPr>
            <a:r>
              <a:rPr lang="en-US" altLang="en-US" sz="4400" b="1" dirty="0"/>
              <a:t>Questions?</a:t>
            </a:r>
          </a:p>
          <a:p>
            <a:pPr eaLnBrk="1" hangingPunct="1">
              <a:defRPr/>
            </a:pPr>
            <a:endParaRPr lang="en-US" altLang="en-US" sz="4400" b="1" dirty="0"/>
          </a:p>
          <a:p>
            <a:pPr eaLnBrk="1" hangingPunct="1">
              <a:defRPr/>
            </a:pPr>
            <a:endParaRPr lang="en-US" altLang="en-US" sz="2200" b="1" i="1" dirty="0">
              <a:latin typeface="Calibri" panose="020F0502020204030204" pitchFamily="34" charset="0"/>
              <a:cs typeface="Calibri" panose="020F0502020204030204" pitchFamily="34" charset="0"/>
            </a:endParaRPr>
          </a:p>
          <a:p>
            <a:pPr eaLnBrk="1" hangingPunct="1">
              <a:defRPr/>
            </a:pPr>
            <a:endParaRPr lang="en-US" altLang="en-US" sz="2200" b="1" i="1" dirty="0">
              <a:latin typeface="Calibri" panose="020F0502020204030204" pitchFamily="34" charset="0"/>
              <a:cs typeface="Calibri" panose="020F0502020204030204" pitchFamily="34" charset="0"/>
            </a:endParaRPr>
          </a:p>
          <a:p>
            <a:pPr eaLnBrk="1" hangingPunct="1">
              <a:defRPr/>
            </a:pPr>
            <a:r>
              <a:rPr lang="en-US" altLang="en-US" sz="1500" b="1" i="1" dirty="0">
                <a:latin typeface="Calibri" panose="020F0502020204030204" pitchFamily="34" charset="0"/>
                <a:cs typeface="Calibri" panose="020F0502020204030204" pitchFamily="34" charset="0"/>
              </a:rPr>
              <a:t>(Remember: Questions are the keys to knowledge and understanding)</a:t>
            </a:r>
          </a:p>
        </p:txBody>
      </p:sp>
      <p:pic>
        <p:nvPicPr>
          <p:cNvPr id="84995" name="Picture 3">
            <a:extLst>
              <a:ext uri="{FF2B5EF4-FFF2-40B4-BE49-F238E27FC236}">
                <a16:creationId xmlns:a16="http://schemas.microsoft.com/office/drawing/2014/main" id="{A1A5B27B-A57C-4211-8E72-684E23BB9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771" t="13333" r="16771" b="10001"/>
          <a:stretch>
            <a:fillRect/>
          </a:stretch>
        </p:blipFill>
        <p:spPr bwMode="auto">
          <a:xfrm>
            <a:off x="5029200" y="1676400"/>
            <a:ext cx="16002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3">
            <a:extLst>
              <a:ext uri="{FF2B5EF4-FFF2-40B4-BE49-F238E27FC236}">
                <a16:creationId xmlns:a16="http://schemas.microsoft.com/office/drawing/2014/main" id="{4F903896-8F68-4F8B-ABAB-76125DD05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3502025"/>
            <a:ext cx="1752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71C36B-FF36-4B1E-8192-3E240244C825}"/>
              </a:ext>
            </a:extLst>
          </p:cNvPr>
          <p:cNvSpPr txBox="1"/>
          <p:nvPr/>
        </p:nvSpPr>
        <p:spPr>
          <a:xfrm>
            <a:off x="152400" y="381000"/>
            <a:ext cx="2063750" cy="2032000"/>
          </a:xfrm>
          <a:prstGeom prst="ellipse">
            <a:avLst/>
          </a:prstGeom>
          <a:solidFill>
            <a:srgbClr val="262626"/>
          </a:solidFill>
          <a:ln w="174625" cmpd="thinThick">
            <a:solidFill>
              <a:srgbClr val="262626"/>
            </a:solidFill>
          </a:ln>
        </p:spPr>
        <p:txBody>
          <a:bodyPr lIns="68580" tIns="34290" rIns="68580" bIns="34290" anchor="ctr">
            <a:normAutofit/>
          </a:bodyPr>
          <a:lstStyle/>
          <a:p>
            <a:pPr algn="ctr" eaLnBrk="1" fontAlgn="auto" hangingPunct="1">
              <a:lnSpc>
                <a:spcPct val="90000"/>
              </a:lnSpc>
              <a:spcBef>
                <a:spcPts val="0"/>
              </a:spcBef>
              <a:spcAft>
                <a:spcPts val="450"/>
              </a:spcAft>
              <a:defRPr/>
            </a:pPr>
            <a:r>
              <a:rPr lang="en-US" dirty="0">
                <a:solidFill>
                  <a:srgbClr val="FFFFFF"/>
                </a:solidFill>
                <a:latin typeface="+mj-lt"/>
                <a:ea typeface="+mj-ea"/>
                <a:cs typeface="+mj-cs"/>
              </a:rPr>
              <a:t>Training Awareness for Production Floor Trainers &amp; Supervisors</a:t>
            </a:r>
          </a:p>
        </p:txBody>
      </p:sp>
      <p:pic>
        <p:nvPicPr>
          <p:cNvPr id="19459" name="Picture 4">
            <a:extLst>
              <a:ext uri="{FF2B5EF4-FFF2-40B4-BE49-F238E27FC236}">
                <a16:creationId xmlns:a16="http://schemas.microsoft.com/office/drawing/2014/main" id="{2F1D9CE6-DE11-4109-86BA-42F5BD8B6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57400"/>
            <a:ext cx="539115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a:extLst>
              <a:ext uri="{FF2B5EF4-FFF2-40B4-BE49-F238E27FC236}">
                <a16:creationId xmlns:a16="http://schemas.microsoft.com/office/drawing/2014/main" id="{A0CBE0BB-6FB7-4EC3-BA99-93EE5DA895EA}"/>
              </a:ext>
            </a:extLst>
          </p:cNvPr>
          <p:cNvSpPr txBox="1">
            <a:spLocks noChangeArrowheads="1"/>
          </p:cNvSpPr>
          <p:nvPr/>
        </p:nvSpPr>
        <p:spPr bwMode="auto">
          <a:xfrm>
            <a:off x="8839200" y="6553200"/>
            <a:ext cx="22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dirty="0">
                <a:latin typeface="Calibri" panose="020F0502020204030204" pitchFamily="34" charset="0"/>
                <a:cs typeface="Calibri" panose="020F0502020204030204" pitchFamily="34" charset="0"/>
              </a:rPr>
              <a:t>1</a:t>
            </a:r>
          </a:p>
          <a:p>
            <a:endParaRPr lang="en-US" altLang="en-US" sz="1200" b="1" dirty="0">
              <a:latin typeface="Calibri" panose="020F0502020204030204" pitchFamily="34" charset="0"/>
              <a:cs typeface="Calibri" panose="020F050202020403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6E3AA6-2A59-488C-A2EC-0944F2232966}"/>
              </a:ext>
            </a:extLst>
          </p:cNvPr>
          <p:cNvPicPr>
            <a:picLocks noChangeAspect="1"/>
          </p:cNvPicPr>
          <p:nvPr/>
        </p:nvPicPr>
        <p:blipFill rotWithShape="1">
          <a:blip r:embed="rId3"/>
          <a:srcRect l="2191" t="3712" r="22700" b="64988"/>
          <a:stretch/>
        </p:blipFill>
        <p:spPr>
          <a:xfrm>
            <a:off x="1676400" y="1600200"/>
            <a:ext cx="5791200" cy="3657600"/>
          </a:xfrm>
          <a:prstGeom prst="rect">
            <a:avLst/>
          </a:prstGeom>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1507" name="TextBox 2">
            <a:extLst>
              <a:ext uri="{FF2B5EF4-FFF2-40B4-BE49-F238E27FC236}">
                <a16:creationId xmlns:a16="http://schemas.microsoft.com/office/drawing/2014/main" id="{D2D08350-3C73-4522-8859-B515737B7329}"/>
              </a:ext>
            </a:extLst>
          </p:cNvPr>
          <p:cNvSpPr txBox="1">
            <a:spLocks noChangeArrowheads="1"/>
          </p:cNvSpPr>
          <p:nvPr/>
        </p:nvSpPr>
        <p:spPr bwMode="auto">
          <a:xfrm>
            <a:off x="8839200" y="6553200"/>
            <a:ext cx="228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dirty="0">
                <a:latin typeface="Calibri" panose="020F0502020204030204" pitchFamily="34" charset="0"/>
                <a:cs typeface="Calibri" panose="020F0502020204030204" pitchFamily="34" charset="0"/>
              </a:rPr>
              <a:t>2</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3DAA0E-34F9-42F4-941B-5914C2BCB128}"/>
              </a:ext>
            </a:extLst>
          </p:cNvPr>
          <p:cNvSpPr/>
          <p:nvPr/>
        </p:nvSpPr>
        <p:spPr>
          <a:xfrm>
            <a:off x="1524000" y="1600200"/>
            <a:ext cx="5943600" cy="3831818"/>
          </a:xfrm>
          <a:prstGeom prst="rect">
            <a:avLst/>
          </a:prstGeom>
        </p:spPr>
        <p:txBody>
          <a:bodyPr>
            <a:spAutoFit/>
          </a:bodyPr>
          <a:lstStyle/>
          <a:p>
            <a:pPr algn="ctr" eaLnBrk="1" fontAlgn="auto" hangingPunct="1">
              <a:spcBef>
                <a:spcPts val="0"/>
              </a:spcBef>
              <a:spcAft>
                <a:spcPts val="0"/>
              </a:spcAft>
              <a:defRPr/>
            </a:pPr>
            <a:r>
              <a:rPr lang="en-US" sz="4050" dirty="0">
                <a:ln>
                  <a:solidFill>
                    <a:srgbClr val="FF0000"/>
                  </a:solidFill>
                </a:ln>
                <a:solidFill>
                  <a:schemeClr val="tx1">
                    <a:lumMod val="75000"/>
                    <a:lumOff val="25000"/>
                  </a:schemeClr>
                </a:solidFill>
                <a:latin typeface="+mn-lt"/>
              </a:rPr>
              <a:t>Standard work should always be maintained. Without the base foundation of standardized work, there is no place from which to start for improvement.</a:t>
            </a:r>
          </a:p>
        </p:txBody>
      </p:sp>
      <p:sp>
        <p:nvSpPr>
          <p:cNvPr id="23555" name="TextBox 3">
            <a:extLst>
              <a:ext uri="{FF2B5EF4-FFF2-40B4-BE49-F238E27FC236}">
                <a16:creationId xmlns:a16="http://schemas.microsoft.com/office/drawing/2014/main" id="{7017085E-E6E2-4075-8011-D3FA5420ADA8}"/>
              </a:ext>
            </a:extLst>
          </p:cNvPr>
          <p:cNvSpPr txBox="1">
            <a:spLocks noChangeArrowheads="1"/>
          </p:cNvSpPr>
          <p:nvPr/>
        </p:nvSpPr>
        <p:spPr bwMode="auto">
          <a:xfrm>
            <a:off x="8839200" y="6553200"/>
            <a:ext cx="22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dirty="0">
                <a:latin typeface="Calibri" panose="020F0502020204030204" pitchFamily="34" charset="0"/>
                <a:cs typeface="Calibri" panose="020F0502020204030204" pitchFamily="34" charset="0"/>
              </a:rPr>
              <a:t>3</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4AAD0E-838A-43FD-A1E1-50C3EC4C260D}"/>
              </a:ext>
            </a:extLst>
          </p:cNvPr>
          <p:cNvSpPr txBox="1">
            <a:spLocks/>
          </p:cNvSpPr>
          <p:nvPr/>
        </p:nvSpPr>
        <p:spPr>
          <a:xfrm>
            <a:off x="1664776" y="1455172"/>
            <a:ext cx="5814441" cy="1524001"/>
          </a:xfrm>
          <a:prstGeom prst="rect">
            <a:avLst/>
          </a:prstGeom>
        </p:spPr>
        <p:txBody>
          <a:bodyPr lIns="68580" tIns="34290" rIns="68580" bIns="3429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Tx/>
              <a:buNone/>
              <a:defRPr/>
            </a:pPr>
            <a:endParaRPr lang="en-US" sz="1500" i="1" dirty="0">
              <a:latin typeface="Calibri" panose="020F0502020204030204" pitchFamily="34" charset="0"/>
              <a:cs typeface="Calibri" panose="020F0502020204030204" pitchFamily="34" charset="0"/>
            </a:endParaRPr>
          </a:p>
          <a:p>
            <a:pPr marL="257175" indent="-257175" fontAlgn="auto">
              <a:spcAft>
                <a:spcPts val="0"/>
              </a:spcAft>
              <a:buFont typeface="Arial" panose="020B0604020202020204" pitchFamily="34" charset="0"/>
              <a:buChar char="•"/>
              <a:defRPr/>
            </a:pPr>
            <a:endParaRPr lang="en-US" sz="1500" i="1" dirty="0">
              <a:latin typeface="Calibri" panose="020F0502020204030204" pitchFamily="34" charset="0"/>
              <a:cs typeface="Calibri" panose="020F0502020204030204" pitchFamily="34" charset="0"/>
            </a:endParaRPr>
          </a:p>
          <a:p>
            <a:pPr fontAlgn="auto">
              <a:spcAft>
                <a:spcPts val="0"/>
              </a:spcAft>
              <a:buFont typeface="Wingdings" panose="05000000000000000000" pitchFamily="2" charset="2"/>
              <a:buChar char="§"/>
              <a:defRPr/>
            </a:pPr>
            <a:r>
              <a:rPr lang="en-US" sz="7200" b="1" i="1" dirty="0">
                <a:latin typeface="Calibri" panose="020F0502020204030204" pitchFamily="34" charset="0"/>
                <a:cs typeface="Calibri" panose="020F0502020204030204" pitchFamily="34" charset="0"/>
              </a:rPr>
              <a:t>General Expectations </a:t>
            </a:r>
          </a:p>
          <a:p>
            <a:pPr fontAlgn="auto">
              <a:spcAft>
                <a:spcPts val="0"/>
              </a:spcAft>
              <a:defRPr/>
            </a:pPr>
            <a:endParaRPr lang="en-US" sz="1500" i="1" dirty="0">
              <a:latin typeface="Calibri" panose="020F0502020204030204" pitchFamily="34" charset="0"/>
              <a:cs typeface="Calibri" panose="020F0502020204030204" pitchFamily="34" charset="0"/>
            </a:endParaRPr>
          </a:p>
          <a:p>
            <a:pPr marL="257175" indent="-257175" fontAlgn="auto">
              <a:spcAft>
                <a:spcPts val="0"/>
              </a:spcAft>
              <a:buFont typeface="Arial" panose="020B0604020202020204" pitchFamily="34" charset="0"/>
              <a:buChar char="•"/>
              <a:defRPr/>
            </a:pPr>
            <a:r>
              <a:rPr lang="en-US" sz="7200" i="1" dirty="0">
                <a:highlight>
                  <a:srgbClr val="00FF00"/>
                </a:highlight>
                <a:latin typeface="Calibri" panose="020F0502020204030204" pitchFamily="34" charset="0"/>
                <a:cs typeface="Calibri" panose="020F0502020204030204" pitchFamily="34" charset="0"/>
              </a:rPr>
              <a:t>The Operation Standards must always be used.</a:t>
            </a:r>
          </a:p>
          <a:p>
            <a:pPr fontAlgn="auto">
              <a:spcAft>
                <a:spcPts val="0"/>
              </a:spcAft>
              <a:defRPr/>
            </a:pPr>
            <a:r>
              <a:rPr lang="en-US" sz="7200" i="1" dirty="0">
                <a:latin typeface="Calibri" panose="020F0502020204030204" pitchFamily="34" charset="0"/>
                <a:cs typeface="Calibri" panose="020F0502020204030204" pitchFamily="34" charset="0"/>
              </a:rPr>
              <a:t>When a Trainer/Supervisor is training, Standard work instruction is the first thing the Trainee should see.</a:t>
            </a:r>
          </a:p>
          <a:p>
            <a:pPr fontAlgn="auto">
              <a:spcAft>
                <a:spcPts val="0"/>
              </a:spcAft>
              <a:buFontTx/>
              <a:buNone/>
              <a:defRPr/>
            </a:pPr>
            <a:endParaRPr lang="en-US" sz="1050" i="1" dirty="0">
              <a:latin typeface="Calibri" panose="020F0502020204030204" pitchFamily="34" charset="0"/>
              <a:cs typeface="Calibri" panose="020F0502020204030204" pitchFamily="34" charset="0"/>
            </a:endParaRPr>
          </a:p>
          <a:p>
            <a:pPr fontAlgn="auto">
              <a:spcAft>
                <a:spcPts val="0"/>
              </a:spcAft>
              <a:buFontTx/>
              <a:buNone/>
              <a:defRPr/>
            </a:pPr>
            <a:r>
              <a:rPr lang="en-US" sz="1050" i="1" dirty="0">
                <a:latin typeface="Calibri" panose="020F0502020204030204" pitchFamily="34" charset="0"/>
                <a:cs typeface="Calibri" panose="020F0502020204030204" pitchFamily="34" charset="0"/>
              </a:rPr>
              <a:t> </a:t>
            </a:r>
          </a:p>
        </p:txBody>
      </p:sp>
      <p:sp>
        <p:nvSpPr>
          <p:cNvPr id="2" name="Rectangle 1">
            <a:extLst>
              <a:ext uri="{FF2B5EF4-FFF2-40B4-BE49-F238E27FC236}">
                <a16:creationId xmlns:a16="http://schemas.microsoft.com/office/drawing/2014/main" id="{B5449B78-55BB-48FB-AAB3-E1C4AC99FF39}"/>
              </a:ext>
            </a:extLst>
          </p:cNvPr>
          <p:cNvSpPr/>
          <p:nvPr/>
        </p:nvSpPr>
        <p:spPr>
          <a:xfrm>
            <a:off x="2026108" y="3007579"/>
            <a:ext cx="4753545" cy="369332"/>
          </a:xfrm>
          <a:prstGeom prst="rect">
            <a:avLst/>
          </a:prstGeom>
        </p:spPr>
        <p:txBody>
          <a:bodyPr wrap="none">
            <a:spAutoFit/>
          </a:bodyPr>
          <a:lstStyle/>
          <a:p>
            <a:pPr marL="214313" indent="-214313" eaLnBrk="1" fontAlgn="auto" hangingPunct="1">
              <a:spcBef>
                <a:spcPts val="0"/>
              </a:spcBef>
              <a:spcAft>
                <a:spcPts val="0"/>
              </a:spcAft>
              <a:buFont typeface="Arial" panose="020B0604020202020204" pitchFamily="34" charset="0"/>
              <a:buChar char="•"/>
              <a:defRPr/>
            </a:pPr>
            <a:r>
              <a:rPr lang="en-US" i="1" dirty="0">
                <a:highlight>
                  <a:srgbClr val="00FF00"/>
                </a:highlight>
                <a:latin typeface="Calibri" panose="020F0502020204030204" pitchFamily="34" charset="0"/>
                <a:cs typeface="Calibri" panose="020F0502020204030204" pitchFamily="34" charset="0"/>
              </a:rPr>
              <a:t>The training process must always be followed .</a:t>
            </a:r>
          </a:p>
        </p:txBody>
      </p:sp>
      <p:sp>
        <p:nvSpPr>
          <p:cNvPr id="25604" name="Rectangle 2">
            <a:extLst>
              <a:ext uri="{FF2B5EF4-FFF2-40B4-BE49-F238E27FC236}">
                <a16:creationId xmlns:a16="http://schemas.microsoft.com/office/drawing/2014/main" id="{BD8019D5-AF22-4DA0-8F83-3181379487D0}"/>
              </a:ext>
            </a:extLst>
          </p:cNvPr>
          <p:cNvSpPr>
            <a:spLocks noChangeArrowheads="1"/>
          </p:cNvSpPr>
          <p:nvPr/>
        </p:nvSpPr>
        <p:spPr bwMode="auto">
          <a:xfrm>
            <a:off x="1843088" y="3433763"/>
            <a:ext cx="5457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1200" b="1" i="1">
                <a:latin typeface="Calibri" panose="020F0502020204030204" pitchFamily="34" charset="0"/>
                <a:cs typeface="Calibri" panose="020F0502020204030204" pitchFamily="34" charset="0"/>
              </a:rPr>
              <a:t>Training paperwork, red training badges and the show and do method are part of that process. Any Trainer/Supervisor engaged in training must follow this method. </a:t>
            </a:r>
          </a:p>
        </p:txBody>
      </p:sp>
      <p:sp>
        <p:nvSpPr>
          <p:cNvPr id="10" name="Rectangle 9">
            <a:extLst>
              <a:ext uri="{FF2B5EF4-FFF2-40B4-BE49-F238E27FC236}">
                <a16:creationId xmlns:a16="http://schemas.microsoft.com/office/drawing/2014/main" id="{1E627583-F5D0-4C9F-9BDB-B759625359CF}"/>
              </a:ext>
            </a:extLst>
          </p:cNvPr>
          <p:cNvSpPr/>
          <p:nvPr/>
        </p:nvSpPr>
        <p:spPr>
          <a:xfrm>
            <a:off x="1853658" y="3946960"/>
            <a:ext cx="5436681" cy="369332"/>
          </a:xfrm>
          <a:prstGeom prst="rect">
            <a:avLst/>
          </a:prstGeom>
        </p:spPr>
        <p:txBody>
          <a:bodyPr wrap="none">
            <a:spAutoFit/>
          </a:bodyPr>
          <a:lstStyle/>
          <a:p>
            <a:pPr marL="214313" indent="-214313" eaLnBrk="1" fontAlgn="auto" hangingPunct="1">
              <a:spcBef>
                <a:spcPts val="0"/>
              </a:spcBef>
              <a:spcAft>
                <a:spcPts val="0"/>
              </a:spcAft>
              <a:buFont typeface="Arial" panose="020B0604020202020204" pitchFamily="34" charset="0"/>
              <a:buChar char="•"/>
              <a:defRPr/>
            </a:pPr>
            <a:r>
              <a:rPr lang="en-US" i="1" dirty="0">
                <a:highlight>
                  <a:srgbClr val="00FF00"/>
                </a:highlight>
                <a:latin typeface="Calibri" panose="020F0502020204030204" pitchFamily="34" charset="0"/>
                <a:cs typeface="Calibri" panose="020F0502020204030204" pitchFamily="34" charset="0"/>
              </a:rPr>
              <a:t>A Trainer should have only 3 trainings / containments.</a:t>
            </a:r>
          </a:p>
        </p:txBody>
      </p:sp>
      <p:sp>
        <p:nvSpPr>
          <p:cNvPr id="4" name="Rectangle 3">
            <a:extLst>
              <a:ext uri="{FF2B5EF4-FFF2-40B4-BE49-F238E27FC236}">
                <a16:creationId xmlns:a16="http://schemas.microsoft.com/office/drawing/2014/main" id="{2527E1E2-D70B-4885-B796-C813141B2E45}"/>
              </a:ext>
            </a:extLst>
          </p:cNvPr>
          <p:cNvSpPr/>
          <p:nvPr/>
        </p:nvSpPr>
        <p:spPr>
          <a:xfrm>
            <a:off x="1524000" y="4295775"/>
            <a:ext cx="6096000" cy="1062038"/>
          </a:xfrm>
          <a:prstGeom prst="rect">
            <a:avLst/>
          </a:prstGeom>
        </p:spPr>
        <p:txBody>
          <a:bodyPr>
            <a:spAutoFit/>
          </a:bodyPr>
          <a:lstStyle/>
          <a:p>
            <a:pPr algn="just" eaLnBrk="1" fontAlgn="auto" hangingPunct="1">
              <a:spcBef>
                <a:spcPts val="0"/>
              </a:spcBef>
              <a:spcAft>
                <a:spcPts val="0"/>
              </a:spcAft>
              <a:defRPr/>
            </a:pPr>
            <a:r>
              <a:rPr lang="en-US" sz="1050" b="1" i="1" u="sng" dirty="0">
                <a:latin typeface="Calibri" panose="020F0502020204030204" pitchFamily="34" charset="0"/>
                <a:ea typeface="Times New Roman" panose="02020603050405020304" pitchFamily="18" charset="0"/>
              </a:rPr>
              <a:t>Training is to be limited to a maximum of three Trainees per Trainer</a:t>
            </a:r>
            <a:r>
              <a:rPr lang="en-US" sz="1050" i="1" dirty="0">
                <a:latin typeface="Calibri" panose="020F0502020204030204" pitchFamily="34" charset="0"/>
                <a:ea typeface="Times New Roman" panose="02020603050405020304" pitchFamily="18" charset="0"/>
              </a:rPr>
              <a:t>.  </a:t>
            </a:r>
            <a:r>
              <a:rPr lang="en-US" sz="1050" b="1" i="1" dirty="0">
                <a:latin typeface="Calibri" panose="020F0502020204030204" pitchFamily="34" charset="0"/>
                <a:ea typeface="Times New Roman" panose="02020603050405020304" pitchFamily="18" charset="0"/>
              </a:rPr>
              <a:t>It is very important that you allow enough time training in order to support each trainee</a:t>
            </a:r>
            <a:r>
              <a:rPr lang="en-US" sz="1050" i="1" dirty="0">
                <a:latin typeface="Calibri" panose="020F0502020204030204" pitchFamily="34" charset="0"/>
                <a:ea typeface="Times New Roman" panose="02020603050405020304" pitchFamily="18" charset="0"/>
              </a:rPr>
              <a:t>. Keep in mind, depending on the difficulty of the process and the competence of the Trainee the amount of time needed will vary. Each Trainee will have a different level or style of learning, this can usually be determined within the first few minutes the Trainer spends with them.  If they have a dazed or confused look this is a good indicator that the Trainer will need to spend a little more time with the Trainee. </a:t>
            </a:r>
          </a:p>
        </p:txBody>
      </p:sp>
      <p:sp>
        <p:nvSpPr>
          <p:cNvPr id="25607" name="TextBox 7">
            <a:extLst>
              <a:ext uri="{FF2B5EF4-FFF2-40B4-BE49-F238E27FC236}">
                <a16:creationId xmlns:a16="http://schemas.microsoft.com/office/drawing/2014/main" id="{0B0397C5-17B9-44E4-8096-D1D4EA591FA5}"/>
              </a:ext>
            </a:extLst>
          </p:cNvPr>
          <p:cNvSpPr txBox="1">
            <a:spLocks noChangeArrowheads="1"/>
          </p:cNvSpPr>
          <p:nvPr/>
        </p:nvSpPr>
        <p:spPr bwMode="auto">
          <a:xfrm>
            <a:off x="8839200" y="6553200"/>
            <a:ext cx="22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dirty="0">
                <a:latin typeface="Calibri" panose="020F0502020204030204" pitchFamily="34" charset="0"/>
                <a:cs typeface="Calibri" panose="020F0502020204030204" pitchFamily="34" charset="0"/>
              </a:rPr>
              <a:t>4</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B983DE06-62FB-4E92-879B-E2C387A0BBF3}"/>
              </a:ext>
            </a:extLst>
          </p:cNvPr>
          <p:cNvSpPr txBox="1">
            <a:spLocks noChangeArrowheads="1"/>
          </p:cNvSpPr>
          <p:nvPr/>
        </p:nvSpPr>
        <p:spPr bwMode="auto">
          <a:xfrm>
            <a:off x="1676400" y="2365375"/>
            <a:ext cx="5791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4574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146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3718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290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defTabSz="914400" eaLnBrk="1" hangingPunct="1">
              <a:lnSpc>
                <a:spcPct val="90000"/>
              </a:lnSpc>
              <a:spcBef>
                <a:spcPts val="1000"/>
              </a:spcBef>
              <a:spcAft>
                <a:spcPct val="0"/>
              </a:spcAft>
              <a:buClrTx/>
              <a:buSzTx/>
              <a:buFont typeface="Arial" panose="020B0604020202020204" pitchFamily="34" charset="0"/>
              <a:buNone/>
            </a:pPr>
            <a:r>
              <a:rPr lang="en-US" altLang="en-US" sz="1800">
                <a:solidFill>
                  <a:schemeClr val="tx1"/>
                </a:solidFill>
                <a:latin typeface="Calibri" panose="020F0502020204030204" pitchFamily="34" charset="0"/>
                <a:cs typeface="Calibri" panose="020F0502020204030204" pitchFamily="34" charset="0"/>
              </a:rPr>
              <a:t>Set an example: Learn the processes in your section.</a:t>
            </a:r>
          </a:p>
          <a:p>
            <a:pPr algn="ctr" defTabSz="914400" eaLnBrk="1" hangingPunct="1">
              <a:lnSpc>
                <a:spcPct val="90000"/>
              </a:lnSpc>
              <a:spcBef>
                <a:spcPts val="1000"/>
              </a:spcBef>
              <a:spcAft>
                <a:spcPct val="0"/>
              </a:spcAft>
              <a:buClrTx/>
              <a:buSzTx/>
              <a:buFont typeface="Arial" panose="020B0604020202020204" pitchFamily="34" charset="0"/>
              <a:buNone/>
            </a:pPr>
            <a:r>
              <a:rPr lang="en-US" altLang="en-US" sz="1800">
                <a:solidFill>
                  <a:schemeClr val="tx1"/>
                </a:solidFill>
                <a:latin typeface="Calibri" panose="020F0502020204030204" pitchFamily="34" charset="0"/>
                <a:cs typeface="Calibri" panose="020F0502020204030204" pitchFamily="34" charset="0"/>
              </a:rPr>
              <a:t> </a:t>
            </a:r>
            <a:r>
              <a:rPr lang="en-US" altLang="en-US" sz="1400">
                <a:solidFill>
                  <a:schemeClr val="tx1"/>
                </a:solidFill>
                <a:latin typeface="Calibri" panose="020F0502020204030204" pitchFamily="34" charset="0"/>
                <a:cs typeface="Calibri" panose="020F0502020204030204" pitchFamily="34" charset="0"/>
              </a:rPr>
              <a:t>(This is part of the Trainer Initiative and the training/sign off should be handled like any other Associate.)</a:t>
            </a:r>
          </a:p>
          <a:p>
            <a:pPr algn="ctr" defTabSz="914400" eaLnBrk="1" hangingPunct="1">
              <a:lnSpc>
                <a:spcPct val="90000"/>
              </a:lnSpc>
              <a:spcBef>
                <a:spcPts val="1000"/>
              </a:spcBef>
              <a:spcAft>
                <a:spcPct val="0"/>
              </a:spcAft>
              <a:buClrTx/>
              <a:buSzTx/>
              <a:buFont typeface="Arial" panose="020B0604020202020204" pitchFamily="34" charset="0"/>
              <a:buNone/>
            </a:pPr>
            <a:endParaRPr lang="en-US" altLang="en-US" sz="1800">
              <a:solidFill>
                <a:schemeClr val="tx1"/>
              </a:solidFill>
              <a:latin typeface="Calibri" panose="020F0502020204030204" pitchFamily="34" charset="0"/>
              <a:cs typeface="Calibri" panose="020F0502020204030204" pitchFamily="34" charset="0"/>
            </a:endParaRPr>
          </a:p>
          <a:p>
            <a:pPr algn="ctr" defTabSz="914400" eaLnBrk="1" hangingPunct="1">
              <a:lnSpc>
                <a:spcPct val="90000"/>
              </a:lnSpc>
              <a:spcBef>
                <a:spcPts val="1000"/>
              </a:spcBef>
              <a:spcAft>
                <a:spcPct val="0"/>
              </a:spcAft>
              <a:buClrTx/>
              <a:buSzTx/>
              <a:buFont typeface="Arial" panose="020B0604020202020204" pitchFamily="34" charset="0"/>
              <a:buNone/>
            </a:pPr>
            <a:r>
              <a:rPr lang="en-US" altLang="en-US" sz="1800">
                <a:solidFill>
                  <a:schemeClr val="tx1"/>
                </a:solidFill>
                <a:latin typeface="Calibri" panose="020F0502020204030204" pitchFamily="34" charset="0"/>
                <a:cs typeface="Calibri" panose="020F0502020204030204" pitchFamily="34" charset="0"/>
              </a:rPr>
              <a:t>Engage the Trainees in the training process. </a:t>
            </a:r>
          </a:p>
          <a:p>
            <a:pPr algn="ctr" defTabSz="914400" eaLnBrk="1" hangingPunct="1">
              <a:lnSpc>
                <a:spcPct val="90000"/>
              </a:lnSpc>
              <a:spcBef>
                <a:spcPts val="1000"/>
              </a:spcBef>
              <a:spcAft>
                <a:spcPct val="0"/>
              </a:spcAft>
              <a:buClrTx/>
              <a:buSzTx/>
              <a:buFont typeface="Arial" panose="020B0604020202020204" pitchFamily="34" charset="0"/>
              <a:buNone/>
            </a:pPr>
            <a:endParaRPr lang="en-US" altLang="en-US" sz="1800">
              <a:solidFill>
                <a:schemeClr val="tx1"/>
              </a:solidFill>
              <a:latin typeface="Calibri" panose="020F0502020204030204" pitchFamily="34" charset="0"/>
              <a:cs typeface="Calibri" panose="020F0502020204030204" pitchFamily="34" charset="0"/>
            </a:endParaRPr>
          </a:p>
          <a:p>
            <a:pPr algn="ctr" defTabSz="914400" eaLnBrk="1" hangingPunct="1">
              <a:lnSpc>
                <a:spcPct val="90000"/>
              </a:lnSpc>
              <a:spcBef>
                <a:spcPts val="1000"/>
              </a:spcBef>
              <a:spcAft>
                <a:spcPct val="0"/>
              </a:spcAft>
              <a:buClrTx/>
              <a:buSzTx/>
              <a:buFont typeface="Arial" panose="020B0604020202020204" pitchFamily="34" charset="0"/>
              <a:buNone/>
            </a:pPr>
            <a:r>
              <a:rPr lang="en-US" altLang="en-US" sz="1800">
                <a:solidFill>
                  <a:schemeClr val="tx1"/>
                </a:solidFill>
                <a:latin typeface="Calibri" panose="020F0502020204030204" pitchFamily="34" charset="0"/>
                <a:cs typeface="Calibri" panose="020F0502020204030204" pitchFamily="34" charset="0"/>
              </a:rPr>
              <a:t>Follow the Training Process as it is laid out. Including the process for sign off and containment.</a:t>
            </a:r>
          </a:p>
          <a:p>
            <a:pPr algn="ctr" defTabSz="914400" eaLnBrk="1" hangingPunct="1">
              <a:lnSpc>
                <a:spcPct val="90000"/>
              </a:lnSpc>
              <a:spcBef>
                <a:spcPts val="1000"/>
              </a:spcBef>
              <a:spcAft>
                <a:spcPct val="0"/>
              </a:spcAft>
              <a:buClrTx/>
              <a:buSzTx/>
              <a:buFont typeface="Arial" panose="020B0604020202020204" pitchFamily="34" charset="0"/>
              <a:buNone/>
            </a:pPr>
            <a:endParaRPr lang="en-US" altLang="en-US" sz="1800">
              <a:solidFill>
                <a:schemeClr val="tx1"/>
              </a:solidFill>
              <a:latin typeface="Calibri" panose="020F0502020204030204" pitchFamily="34" charset="0"/>
              <a:cs typeface="Calibri" panose="020F0502020204030204" pitchFamily="34" charset="0"/>
            </a:endParaRPr>
          </a:p>
        </p:txBody>
      </p:sp>
      <p:sp>
        <p:nvSpPr>
          <p:cNvPr id="27651" name="Rectangle 2">
            <a:extLst>
              <a:ext uri="{FF2B5EF4-FFF2-40B4-BE49-F238E27FC236}">
                <a16:creationId xmlns:a16="http://schemas.microsoft.com/office/drawing/2014/main" id="{D488BEF1-5278-49A3-9848-F1498243A483}"/>
              </a:ext>
            </a:extLst>
          </p:cNvPr>
          <p:cNvSpPr txBox="1">
            <a:spLocks noChangeArrowheads="1"/>
          </p:cNvSpPr>
          <p:nvPr/>
        </p:nvSpPr>
        <p:spPr bwMode="auto">
          <a:xfrm>
            <a:off x="457200" y="1662113"/>
            <a:ext cx="82296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defTabSz="914400" eaLnBrk="1" hangingPunct="1">
              <a:lnSpc>
                <a:spcPct val="90000"/>
              </a:lnSpc>
            </a:pPr>
            <a:r>
              <a:rPr lang="en-US" altLang="en-US" sz="4500"/>
              <a:t>Trainer Duties</a:t>
            </a:r>
          </a:p>
        </p:txBody>
      </p:sp>
      <p:sp>
        <p:nvSpPr>
          <p:cNvPr id="27652" name="TextBox 3">
            <a:extLst>
              <a:ext uri="{FF2B5EF4-FFF2-40B4-BE49-F238E27FC236}">
                <a16:creationId xmlns:a16="http://schemas.microsoft.com/office/drawing/2014/main" id="{2B73B0B4-C9AE-4A0C-9557-BE1C42DCEEA0}"/>
              </a:ext>
            </a:extLst>
          </p:cNvPr>
          <p:cNvSpPr txBox="1">
            <a:spLocks noChangeArrowheads="1"/>
          </p:cNvSpPr>
          <p:nvPr/>
        </p:nvSpPr>
        <p:spPr bwMode="auto">
          <a:xfrm>
            <a:off x="8839200" y="6553200"/>
            <a:ext cx="22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dirty="0">
                <a:latin typeface="Calibri" panose="020F0502020204030204" pitchFamily="34" charset="0"/>
                <a:cs typeface="Calibri" panose="020F0502020204030204" pitchFamily="34" charset="0"/>
              </a:rPr>
              <a:t>5</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9A176F91-DE93-47B6-94DA-C839C7575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59" t="8447" r="5482" b="2052"/>
          <a:stretch>
            <a:fillRect/>
          </a:stretch>
        </p:blipFill>
        <p:spPr bwMode="auto">
          <a:xfrm>
            <a:off x="3048000" y="2133600"/>
            <a:ext cx="42672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1">
            <a:extLst>
              <a:ext uri="{FF2B5EF4-FFF2-40B4-BE49-F238E27FC236}">
                <a16:creationId xmlns:a16="http://schemas.microsoft.com/office/drawing/2014/main" id="{19BD2162-7030-4B11-9DE4-394F2787FB3E}"/>
              </a:ext>
            </a:extLst>
          </p:cNvPr>
          <p:cNvSpPr txBox="1">
            <a:spLocks noChangeArrowheads="1"/>
          </p:cNvSpPr>
          <p:nvPr/>
        </p:nvSpPr>
        <p:spPr bwMode="auto">
          <a:xfrm>
            <a:off x="1828800" y="1447800"/>
            <a:ext cx="152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sz="1600" b="1">
                <a:latin typeface="Calibri Light" panose="020F0302020204030204" pitchFamily="34" charset="0"/>
                <a:cs typeface="Calibri Light" panose="020F0302020204030204" pitchFamily="34" charset="0"/>
              </a:rPr>
              <a:t>Trainers &amp; Floor Supervisors can sometimes become overwhelmed. We all need to remember to be supportive of one another and ask for help when we feel in over our heads. </a:t>
            </a:r>
            <a:r>
              <a:rPr lang="en-US" altLang="en-US" sz="1600" b="1" i="1" u="sng">
                <a:latin typeface="Calibri Light" panose="020F0302020204030204" pitchFamily="34" charset="0"/>
                <a:cs typeface="Calibri Light" panose="020F0302020204030204" pitchFamily="34" charset="0"/>
              </a:rPr>
              <a:t>Don’t let pride be your downfall ask for help.</a:t>
            </a:r>
          </a:p>
        </p:txBody>
      </p:sp>
      <p:sp>
        <p:nvSpPr>
          <p:cNvPr id="29700" name="TextBox 3">
            <a:extLst>
              <a:ext uri="{FF2B5EF4-FFF2-40B4-BE49-F238E27FC236}">
                <a16:creationId xmlns:a16="http://schemas.microsoft.com/office/drawing/2014/main" id="{FEDD28A1-5268-4330-B830-6FCADC9A8C03}"/>
              </a:ext>
            </a:extLst>
          </p:cNvPr>
          <p:cNvSpPr txBox="1">
            <a:spLocks noChangeArrowheads="1"/>
          </p:cNvSpPr>
          <p:nvPr/>
        </p:nvSpPr>
        <p:spPr bwMode="auto">
          <a:xfrm>
            <a:off x="8839200" y="6553200"/>
            <a:ext cx="22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dirty="0">
                <a:latin typeface="Calibri" panose="020F0502020204030204" pitchFamily="34" charset="0"/>
                <a:cs typeface="Calibri" panose="020F0502020204030204" pitchFamily="34" charset="0"/>
              </a:rPr>
              <a:t>6</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DE02B2-F0CF-44A9-AE22-BB0B9B2B29C5}"/>
              </a:ext>
            </a:extLst>
          </p:cNvPr>
          <p:cNvSpPr txBox="1"/>
          <p:nvPr/>
        </p:nvSpPr>
        <p:spPr>
          <a:xfrm>
            <a:off x="357188" y="2035175"/>
            <a:ext cx="8429625" cy="1292225"/>
          </a:xfrm>
          <a:prstGeom prst="rect">
            <a:avLst/>
          </a:prstGeom>
          <a:noFill/>
        </p:spPr>
        <p:txBody>
          <a:bodyPr>
            <a:spAutoFit/>
          </a:bodyPr>
          <a:lstStyle/>
          <a:p>
            <a:pPr marL="214313" indent="-214313" eaLnBrk="1" fontAlgn="auto" hangingPunct="1">
              <a:spcBef>
                <a:spcPts val="0"/>
              </a:spcBef>
              <a:spcAft>
                <a:spcPts val="0"/>
              </a:spcAft>
              <a:buFont typeface="Arial" panose="020B0604020202020204" pitchFamily="34" charset="0"/>
              <a:buChar char="•"/>
              <a:defRPr/>
            </a:pPr>
            <a:endParaRPr lang="en-US" sz="1950" dirty="0">
              <a:latin typeface="+mn-lt"/>
            </a:endParaRPr>
          </a:p>
          <a:p>
            <a:pPr eaLnBrk="1" fontAlgn="auto" hangingPunct="1">
              <a:spcBef>
                <a:spcPts val="0"/>
              </a:spcBef>
              <a:spcAft>
                <a:spcPts val="0"/>
              </a:spcAft>
              <a:defRPr/>
            </a:pPr>
            <a:endParaRPr lang="en-US" sz="19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950" dirty="0">
              <a:latin typeface="+mn-lt"/>
            </a:endParaRPr>
          </a:p>
          <a:p>
            <a:pPr eaLnBrk="1" fontAlgn="auto" hangingPunct="1">
              <a:spcBef>
                <a:spcPts val="0"/>
              </a:spcBef>
              <a:spcAft>
                <a:spcPts val="0"/>
              </a:spcAft>
              <a:defRPr/>
            </a:pPr>
            <a:endParaRPr lang="en-US" sz="1950" dirty="0">
              <a:latin typeface="+mn-lt"/>
            </a:endParaRPr>
          </a:p>
        </p:txBody>
      </p:sp>
      <p:sp>
        <p:nvSpPr>
          <p:cNvPr id="31747" name="Rectangle 2">
            <a:extLst>
              <a:ext uri="{FF2B5EF4-FFF2-40B4-BE49-F238E27FC236}">
                <a16:creationId xmlns:a16="http://schemas.microsoft.com/office/drawing/2014/main" id="{BF4C23E0-B45B-4F3C-80C5-974E6FFE7A25}"/>
              </a:ext>
            </a:extLst>
          </p:cNvPr>
          <p:cNvSpPr txBox="1">
            <a:spLocks noChangeArrowheads="1"/>
          </p:cNvSpPr>
          <p:nvPr/>
        </p:nvSpPr>
        <p:spPr bwMode="auto">
          <a:xfrm>
            <a:off x="357188" y="1785938"/>
            <a:ext cx="82296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defTabSz="914400" eaLnBrk="1" hangingPunct="1">
              <a:lnSpc>
                <a:spcPct val="90000"/>
              </a:lnSpc>
            </a:pPr>
            <a:r>
              <a:rPr lang="en-US" altLang="en-US" sz="4500" b="1"/>
              <a:t>Questions?</a:t>
            </a:r>
          </a:p>
        </p:txBody>
      </p:sp>
      <p:pic>
        <p:nvPicPr>
          <p:cNvPr id="31748" name="Picture 2">
            <a:extLst>
              <a:ext uri="{FF2B5EF4-FFF2-40B4-BE49-F238E27FC236}">
                <a16:creationId xmlns:a16="http://schemas.microsoft.com/office/drawing/2014/main" id="{5E2E2A44-C7BA-41EC-A463-DA92FA2C3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2527300"/>
            <a:ext cx="35306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4A462B-E94B-4667-A826-673F8967CB4D}"/>
              </a:ext>
            </a:extLst>
          </p:cNvPr>
          <p:cNvSpPr txBox="1"/>
          <p:nvPr/>
        </p:nvSpPr>
        <p:spPr>
          <a:xfrm>
            <a:off x="357188" y="2035175"/>
            <a:ext cx="8429625" cy="1292225"/>
          </a:xfrm>
          <a:prstGeom prst="rect">
            <a:avLst/>
          </a:prstGeom>
          <a:noFill/>
        </p:spPr>
        <p:txBody>
          <a:bodyPr>
            <a:spAutoFit/>
          </a:bodyPr>
          <a:lstStyle/>
          <a:p>
            <a:pPr marL="214313" indent="-214313" eaLnBrk="1" fontAlgn="auto" hangingPunct="1">
              <a:spcBef>
                <a:spcPts val="0"/>
              </a:spcBef>
              <a:spcAft>
                <a:spcPts val="0"/>
              </a:spcAft>
              <a:buFont typeface="Arial" panose="020B0604020202020204" pitchFamily="34" charset="0"/>
              <a:buChar char="•"/>
              <a:defRPr/>
            </a:pPr>
            <a:endParaRPr lang="en-US" sz="1950" dirty="0">
              <a:latin typeface="+mn-lt"/>
            </a:endParaRPr>
          </a:p>
          <a:p>
            <a:pPr eaLnBrk="1" fontAlgn="auto" hangingPunct="1">
              <a:spcBef>
                <a:spcPts val="0"/>
              </a:spcBef>
              <a:spcAft>
                <a:spcPts val="0"/>
              </a:spcAft>
              <a:defRPr/>
            </a:pPr>
            <a:endParaRPr lang="en-US" sz="1950" dirty="0">
              <a:latin typeface="+mn-lt"/>
            </a:endParaRPr>
          </a:p>
          <a:p>
            <a:pPr marL="214313" indent="-214313" eaLnBrk="1" fontAlgn="auto" hangingPunct="1">
              <a:spcBef>
                <a:spcPts val="0"/>
              </a:spcBef>
              <a:spcAft>
                <a:spcPts val="0"/>
              </a:spcAft>
              <a:buFont typeface="Arial" panose="020B0604020202020204" pitchFamily="34" charset="0"/>
              <a:buChar char="•"/>
              <a:defRPr/>
            </a:pPr>
            <a:endParaRPr lang="en-US" sz="1950" dirty="0">
              <a:latin typeface="+mn-lt"/>
            </a:endParaRPr>
          </a:p>
          <a:p>
            <a:pPr eaLnBrk="1" fontAlgn="auto" hangingPunct="1">
              <a:spcBef>
                <a:spcPts val="0"/>
              </a:spcBef>
              <a:spcAft>
                <a:spcPts val="0"/>
              </a:spcAft>
              <a:defRPr/>
            </a:pPr>
            <a:endParaRPr lang="en-US" sz="1950" dirty="0">
              <a:latin typeface="+mn-lt"/>
            </a:endParaRPr>
          </a:p>
        </p:txBody>
      </p:sp>
      <p:sp>
        <p:nvSpPr>
          <p:cNvPr id="33795" name="Rectangle 2">
            <a:extLst>
              <a:ext uri="{FF2B5EF4-FFF2-40B4-BE49-F238E27FC236}">
                <a16:creationId xmlns:a16="http://schemas.microsoft.com/office/drawing/2014/main" id="{FF5F6568-1FA5-4829-A8FE-6334CD448B4D}"/>
              </a:ext>
            </a:extLst>
          </p:cNvPr>
          <p:cNvSpPr txBox="1">
            <a:spLocks noChangeArrowheads="1"/>
          </p:cNvSpPr>
          <p:nvPr/>
        </p:nvSpPr>
        <p:spPr bwMode="auto">
          <a:xfrm>
            <a:off x="1600200" y="2819400"/>
            <a:ext cx="5943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defTabSz="914400" eaLnBrk="1" hangingPunct="1">
              <a:lnSpc>
                <a:spcPct val="90000"/>
              </a:lnSpc>
            </a:pPr>
            <a:r>
              <a:rPr lang="en-US" altLang="en-US" sz="4500" b="1"/>
              <a:t>Session 1 - Part 2</a:t>
            </a:r>
          </a:p>
        </p:txBody>
      </p:sp>
      <p:sp>
        <p:nvSpPr>
          <p:cNvPr id="33796" name="TextBox 3">
            <a:extLst>
              <a:ext uri="{FF2B5EF4-FFF2-40B4-BE49-F238E27FC236}">
                <a16:creationId xmlns:a16="http://schemas.microsoft.com/office/drawing/2014/main" id="{71B302EE-19FB-4E1F-BDCB-AB9DF1029D01}"/>
              </a:ext>
            </a:extLst>
          </p:cNvPr>
          <p:cNvSpPr txBox="1">
            <a:spLocks noChangeArrowheads="1"/>
          </p:cNvSpPr>
          <p:nvPr/>
        </p:nvSpPr>
        <p:spPr bwMode="auto">
          <a:xfrm>
            <a:off x="8839200" y="6553200"/>
            <a:ext cx="22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dirty="0">
                <a:latin typeface="Calibri" panose="020F0502020204030204" pitchFamily="34" charset="0"/>
                <a:cs typeface="Calibri" panose="020F0502020204030204" pitchFamily="34" charset="0"/>
              </a:rPr>
              <a:t>1</a:t>
            </a:r>
          </a:p>
        </p:txBody>
      </p:sp>
    </p:spTree>
  </p:cSld>
  <p:clrMapOvr>
    <a:masterClrMapping/>
  </p:clrMapOvr>
  <p:transition spd="slow"/>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2643</TotalTime>
  <Words>1212</Words>
  <Application>Microsoft Office PowerPoint</Application>
  <PresentationFormat>On-screen Show (4:3)</PresentationFormat>
  <Paragraphs>121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Garamond</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Everyday Training Tools</vt:lpstr>
      <vt:lpstr>Everyday Training Tools</vt:lpstr>
      <vt:lpstr>Everyday Training Tools</vt:lpstr>
      <vt:lpstr>PowerPoint Presentation</vt:lpstr>
      <vt:lpstr>Positive Words, Powerful Results</vt:lpstr>
      <vt:lpstr>Trainer Basics</vt:lpstr>
      <vt:lpstr>PowerPoint Presentation</vt:lpstr>
    </vt:vector>
  </TitlesOfParts>
  <Company>Greenville Technology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kah8729</dc:creator>
  <cp:lastModifiedBy>Karolyn Hofacker</cp:lastModifiedBy>
  <cp:revision>59</cp:revision>
  <cp:lastPrinted>2019-02-25T19:57:33Z</cp:lastPrinted>
  <dcterms:created xsi:type="dcterms:W3CDTF">2013-07-18T14:21:35Z</dcterms:created>
  <dcterms:modified xsi:type="dcterms:W3CDTF">2020-02-07T18:19:00Z</dcterms:modified>
</cp:coreProperties>
</file>